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1" r:id="rId3"/>
    <p:sldMasterId id="2147483703" r:id="rId4"/>
    <p:sldMasterId id="2147483715" r:id="rId5"/>
    <p:sldMasterId id="2147483727" r:id="rId6"/>
  </p:sldMasterIdLst>
  <p:notesMasterIdLst>
    <p:notesMasterId r:id="rId19"/>
  </p:notesMasterIdLst>
  <p:sldIdLst>
    <p:sldId id="372" r:id="rId7"/>
    <p:sldId id="373" r:id="rId8"/>
    <p:sldId id="298" r:id="rId9"/>
    <p:sldId id="365" r:id="rId10"/>
    <p:sldId id="309" r:id="rId11"/>
    <p:sldId id="367" r:id="rId12"/>
    <p:sldId id="374" r:id="rId13"/>
    <p:sldId id="370" r:id="rId14"/>
    <p:sldId id="310" r:id="rId15"/>
    <p:sldId id="371" r:id="rId16"/>
    <p:sldId id="316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3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877d414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877d414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6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8CB4F-C5C5-46C9-9300-A0C9A6B5CD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8F181D7-1D78-4A9F-891E-7FF1339D8D0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015620" y="1422245"/>
            <a:ext cx="7176380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B2D35DD-3012-4060-B307-222D845BBC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6F6EC6F-CD4C-4990-A245-26A2E187E7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5161" y="1953290"/>
            <a:ext cx="7356839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A2E5076-EB3B-4F2A-B1CA-DF4FCDC8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2E3BCD6D-C303-4864-B3F7-57504C804B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3467D47C-FBB8-4493-8D52-7F3F238780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F065D-CC1B-4919-BCC5-4DCCF4B78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9E1E5-64F4-4ED7-86F7-97B909AE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586C1E-CB6D-496F-88ED-E3387C134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31AD10-83F2-4929-8BB6-BA936BBC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94AFFE-BBBA-4522-9E7B-C5E3B1B3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61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63716-8188-4D33-8BDB-E7F0DA43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D1F39-34C9-45F7-A74D-543E257FF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979926-9E94-4A1C-A3FE-6C6C3AF3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765E7-628B-4F30-AD53-27F5DC9C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F51BF-3E2A-4BE2-8AC2-0A7CF758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98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F9A8C-7D95-4ACF-BF74-24392D73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9626DD-D5AE-49B5-90DA-0AA2B72C1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43D18F-CFF8-4846-87BD-95C018A3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229C7-BAB2-4240-B802-BEAF92CD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ACFC0-6FFE-462F-844B-6AFDC081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69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E2FE2-F404-4BBB-B218-B5CF8741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85DA7E-AABF-4849-A9B6-53C4F0686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8671DB-39F5-4012-A47C-74671CD05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0E6F12-21BF-4471-8D39-C3B5F87E1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114C9E-DCDE-4B88-8B46-8246CCD3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1B50A2-1419-46CC-8BB0-E047247B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65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BE585-4387-4286-8328-269933AE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98654A-C4B5-4B09-921D-683B948AD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BAFD33-9FF0-4912-8FD1-4999779FC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98D9D1-2D1A-40BB-9440-D0911D251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958A88-C3B3-46F3-B386-DAC2C5000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8928A1-EEF7-4D0D-8ACB-49ECF147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CE5373-A139-413A-9EDC-9C03CF65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D07C8E-0106-40D5-8B6C-0CEA82F8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8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A8455-3B60-4171-9815-B2F06496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01A1BB-FACD-4D38-BF14-94A58AD4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384D5-BF4E-4F0D-A1FF-3D7BA768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14100F-4E03-4243-98BB-FE552FF2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8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E3A029-25FF-484F-A742-7CBD3ADC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34F0AE-4389-4507-8CB3-ACF3253D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131FB3-29B3-425D-B04C-3BDB0488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4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D6F6A-94D0-478E-AFF7-22EF54572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D8B8C-23E8-4A64-B675-24570132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AB68D7-8669-4F82-B133-6016F02CD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E1DD81-8317-4368-ACFD-4894964F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304758-D8FD-48D3-BA8C-D07ECA0D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5C1F4-DCE0-4040-9F1F-57C3DD0D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20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DDC4C-E6D7-4B5B-9CBF-552A1277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4D2171-F03E-4BC8-8151-6796A0F40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69B46B-79F4-41D5-8E89-7A0A18C4B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2EB4AF-DDEB-4E80-B209-B4503D79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91749E-A059-4364-8E67-98B1D433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68B166-1905-46F9-96A9-56F05E4A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72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FABD8-4BD1-49CE-88BC-B4BA162F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E5326E-6A2F-4940-8AA0-7721D33D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E87D70-376C-4C4E-93F1-1CF7B95C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BE0B7-4E0D-480E-842B-FA364110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175425-2838-495C-8D30-1D39CC60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2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C30DA3-D434-41BE-9F9E-8CEF940F49AE}"/>
              </a:ext>
            </a:extLst>
          </p:cNvPr>
          <p:cNvGrpSpPr/>
          <p:nvPr userDrawn="1"/>
        </p:nvGrpSpPr>
        <p:grpSpPr>
          <a:xfrm>
            <a:off x="1200508" y="1779191"/>
            <a:ext cx="1512000" cy="2654855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36CEC37-AE54-4204-926B-C76F46588CF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60B77A-53FD-4AF2-A307-E9092175FAE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7FDCAC-7B49-41A2-BE9C-391E7056C08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0F1F554-1B98-471E-A329-2CCFAEA0723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520737B-1186-4E1C-A360-4B9B8D32D5F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A3D8A21E-0901-48B8-A295-7A257C040765}"/>
              </a:ext>
            </a:extLst>
          </p:cNvPr>
          <p:cNvGrpSpPr/>
          <p:nvPr userDrawn="1"/>
        </p:nvGrpSpPr>
        <p:grpSpPr>
          <a:xfrm>
            <a:off x="3962075" y="1779191"/>
            <a:ext cx="1512000" cy="2654855"/>
            <a:chOff x="445712" y="1449040"/>
            <a:chExt cx="2113018" cy="3924176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6A107028-0C6A-44AE-9857-3E19BFBC625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8B5810DE-111C-4544-99EB-EF865DE49C8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0E56DDB0-CF1E-4473-9566-2CF400B1D03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7">
                <a:extLst>
                  <a:ext uri="{FF2B5EF4-FFF2-40B4-BE49-F238E27FC236}">
                    <a16:creationId xmlns:a16="http://schemas.microsoft.com/office/drawing/2014/main" id="{675AE696-9854-4F9F-8328-3D901AB87BC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8">
                <a:extLst>
                  <a:ext uri="{FF2B5EF4-FFF2-40B4-BE49-F238E27FC236}">
                    <a16:creationId xmlns:a16="http://schemas.microsoft.com/office/drawing/2014/main" id="{1EE822FB-BAB6-4765-BAB8-F8CFD8DBD1C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738D86BF-9B29-48E5-9140-E38AC9180C0A}"/>
              </a:ext>
            </a:extLst>
          </p:cNvPr>
          <p:cNvGrpSpPr/>
          <p:nvPr userDrawn="1"/>
        </p:nvGrpSpPr>
        <p:grpSpPr>
          <a:xfrm>
            <a:off x="6723642" y="1779191"/>
            <a:ext cx="1512000" cy="2654855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C5C12189-4C71-4BA8-8527-F51EDF15CAED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B007A9B8-7BCE-4BAD-861E-F43AF30C90A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4A5516E4-ACA7-4C98-A9FA-5A5DA37FFCC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id="{1ABA39FE-6EF1-4D4F-88E8-D71FF652C86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66C97352-4633-4B25-8910-54F3DE0B49B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04F1116B-7469-4702-BC97-5420486D2D58}"/>
              </a:ext>
            </a:extLst>
          </p:cNvPr>
          <p:cNvGrpSpPr/>
          <p:nvPr userDrawn="1"/>
        </p:nvGrpSpPr>
        <p:grpSpPr>
          <a:xfrm>
            <a:off x="9485208" y="1779191"/>
            <a:ext cx="1512000" cy="2654855"/>
            <a:chOff x="445712" y="1449040"/>
            <a:chExt cx="2113018" cy="3924176"/>
          </a:xfrm>
        </p:grpSpPr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15189DD4-56C8-4F92-A3F9-AA93E4F0FBC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DDFA377A-F4DE-4B15-81AA-EEE8672B6FF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CDCB2C5B-89AF-42D3-BF78-E8D5841865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9C3DE81D-34C4-48C5-A7F5-234384138E3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7" name="Rounded Rectangle 8">
                <a:extLst>
                  <a:ext uri="{FF2B5EF4-FFF2-40B4-BE49-F238E27FC236}">
                    <a16:creationId xmlns:a16="http://schemas.microsoft.com/office/drawing/2014/main" id="{753A738C-E9C5-4E32-A7A1-0F88BCDA24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8" name="그림 개체 틀 2">
            <a:extLst>
              <a:ext uri="{FF2B5EF4-FFF2-40B4-BE49-F238E27FC236}">
                <a16:creationId xmlns:a16="http://schemas.microsoft.com/office/drawing/2014/main" id="{CB46EA28-DC0E-4334-ACB7-F2FA90F190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90508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7EA98078-7EAF-4581-923B-BCD15A2A257E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052075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443199E8-68A9-4546-8543-4915CC0C5410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813642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7D111F3C-4DF5-4941-AC67-67B80936F5E9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9575208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1BF796-2F30-4EDF-A938-55184D214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95F0EB-FB00-40C8-B387-BFCCDF537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06D80-B236-4093-8F19-3A7CF01D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BF615E-6A5F-4537-B3E8-805331A4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00A06-1C44-491D-8E95-E79BA2E3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39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F065D-CC1B-4919-BCC5-4DCCF4B78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9E1E5-64F4-4ED7-86F7-97B909AE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586C1E-CB6D-496F-88ED-E3387C134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31AD10-83F2-4929-8BB6-BA936BBC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94AFFE-BBBA-4522-9E7B-C5E3B1B3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26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63716-8188-4D33-8BDB-E7F0DA43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D1F39-34C9-45F7-A74D-543E257FF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979926-9E94-4A1C-A3FE-6C6C3AF3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765E7-628B-4F30-AD53-27F5DC9C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F51BF-3E2A-4BE2-8AC2-0A7CF758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41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F9A8C-7D95-4ACF-BF74-24392D73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9626DD-D5AE-49B5-90DA-0AA2B72C1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43D18F-CFF8-4846-87BD-95C018A3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229C7-BAB2-4240-B802-BEAF92CD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ACFC0-6FFE-462F-844B-6AFDC081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64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E2FE2-F404-4BBB-B218-B5CF8741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85DA7E-AABF-4849-A9B6-53C4F0686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8671DB-39F5-4012-A47C-74671CD05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0E6F12-21BF-4471-8D39-C3B5F87E1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114C9E-DCDE-4B88-8B46-8246CCD3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1B50A2-1419-46CC-8BB0-E047247B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39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BE585-4387-4286-8328-269933AE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98654A-C4B5-4B09-921D-683B948AD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BAFD33-9FF0-4912-8FD1-4999779FC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98D9D1-2D1A-40BB-9440-D0911D251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958A88-C3B3-46F3-B386-DAC2C5000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8928A1-EEF7-4D0D-8ACB-49ECF147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CE5373-A139-413A-9EDC-9C03CF65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D07C8E-0106-40D5-8B6C-0CEA82F8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5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A8455-3B60-4171-9815-B2F06496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01A1BB-FACD-4D38-BF14-94A58AD4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384D5-BF4E-4F0D-A1FF-3D7BA768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14100F-4E03-4243-98BB-FE552FF2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05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E3A029-25FF-484F-A742-7CBD3ADC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34F0AE-4389-4507-8CB3-ACF3253D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131FB3-29B3-425D-B04C-3BDB0488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2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D6F6A-94D0-478E-AFF7-22EF54572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D8B8C-23E8-4A64-B675-24570132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AB68D7-8669-4F82-B133-6016F02CD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E1DD81-8317-4368-ACFD-4894964F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304758-D8FD-48D3-BA8C-D07ECA0D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5C1F4-DCE0-4040-9F1F-57C3DD0D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4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DDC4C-E6D7-4B5B-9CBF-552A1277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4D2171-F03E-4BC8-8151-6796A0F40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69B46B-79F4-41D5-8E89-7A0A18C4B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2EB4AF-DDEB-4E80-B209-B4503D79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91749E-A059-4364-8E67-98B1D433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68B166-1905-46F9-96A9-56F05E4A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6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9E89AF0-20DB-46F0-9A15-2E35A3D0BF5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23554" y="791473"/>
            <a:ext cx="4284617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6A177AD-A22D-4DBB-BF10-A6EEBF4613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47954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C037173-B5D0-413D-AC9E-FFD6E9E766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65475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FABD8-4BD1-49CE-88BC-B4BA162F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E5326E-6A2F-4940-8AA0-7721D33D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E87D70-376C-4C4E-93F1-1CF7B95C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BE0B7-4E0D-480E-842B-FA364110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175425-2838-495C-8D30-1D39CC60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7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1BF796-2F30-4EDF-A938-55184D214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95F0EB-FB00-40C8-B387-BFCCDF537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06D80-B236-4093-8F19-3A7CF01D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BF615E-6A5F-4537-B3E8-805331A4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00A06-1C44-491D-8E95-E79BA2E3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03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89525" y="2177367"/>
            <a:ext cx="5027600" cy="1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89525" y="4252233"/>
            <a:ext cx="5027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074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972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952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09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124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775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7702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52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598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856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345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F065D-CC1B-4919-BCC5-4DCCF4B78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9E1E5-64F4-4ED7-86F7-97B909AE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586C1E-CB6D-496F-88ED-E3387C134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31AD10-83F2-4929-8BB6-BA936BBC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94AFFE-BBBA-4522-9E7B-C5E3B1B3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54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63716-8188-4D33-8BDB-E7F0DA43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D1F39-34C9-45F7-A74D-543E257FF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979926-9E94-4A1C-A3FE-6C6C3AF3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765E7-628B-4F30-AD53-27F5DC9C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F51BF-3E2A-4BE2-8AC2-0A7CF758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1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F9A8C-7D95-4ACF-BF74-24392D73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9626DD-D5AE-49B5-90DA-0AA2B72C1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43D18F-CFF8-4846-87BD-95C018A3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229C7-BAB2-4240-B802-BEAF92CD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ACFC0-6FFE-462F-844B-6AFDC081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23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E2FE2-F404-4BBB-B218-B5CF8741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85DA7E-AABF-4849-A9B6-53C4F0686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8671DB-39F5-4012-A47C-74671CD05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0E6F12-21BF-4471-8D39-C3B5F87E1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114C9E-DCDE-4B88-8B46-8246CCD3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1B50A2-1419-46CC-8BB0-E047247B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089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BE585-4387-4286-8328-269933AE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98654A-C4B5-4B09-921D-683B948AD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BAFD33-9FF0-4912-8FD1-4999779FC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98D9D1-2D1A-40BB-9440-D0911D251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958A88-C3B3-46F3-B386-DAC2C5000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8928A1-EEF7-4D0D-8ACB-49ECF147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CE5373-A139-413A-9EDC-9C03CF65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D07C8E-0106-40D5-8B6C-0CEA82F8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5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A8455-3B60-4171-9815-B2F06496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01A1BB-FACD-4D38-BF14-94A58AD4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384D5-BF4E-4F0D-A1FF-3D7BA768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14100F-4E03-4243-98BB-FE552FF2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526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E3A029-25FF-484F-A742-7CBD3ADC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34F0AE-4389-4507-8CB3-ACF3253D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131FB3-29B3-425D-B04C-3BDB0488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4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F9B499-92A2-4E7D-8966-0C284809B65B}"/>
              </a:ext>
            </a:extLst>
          </p:cNvPr>
          <p:cNvSpPr/>
          <p:nvPr userDrawn="1"/>
        </p:nvSpPr>
        <p:spPr>
          <a:xfrm>
            <a:off x="0" y="1082710"/>
            <a:ext cx="12192000" cy="46925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052E92-DCFE-4CC2-BDE0-E540E1CB28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8315"/>
            <a:ext cx="12192000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D6F6A-94D0-478E-AFF7-22EF54572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D8B8C-23E8-4A64-B675-24570132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AB68D7-8669-4F82-B133-6016F02CD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E1DD81-8317-4368-ACFD-4894964F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304758-D8FD-48D3-BA8C-D07ECA0D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5C1F4-DCE0-4040-9F1F-57C3DD0D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25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DDC4C-E6D7-4B5B-9CBF-552A1277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4D2171-F03E-4BC8-8151-6796A0F40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69B46B-79F4-41D5-8E89-7A0A18C4B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2EB4AF-DDEB-4E80-B209-B4503D79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91749E-A059-4364-8E67-98B1D433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68B166-1905-46F9-96A9-56F05E4A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96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FABD8-4BD1-49CE-88BC-B4BA162F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E5326E-6A2F-4940-8AA0-7721D33D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E87D70-376C-4C4E-93F1-1CF7B95C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BE0B7-4E0D-480E-842B-FA364110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175425-2838-495C-8D30-1D39CC60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80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1BF796-2F30-4EDF-A938-55184D214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95F0EB-FB00-40C8-B387-BFCCDF537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06D80-B236-4093-8F19-3A7CF01D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BF615E-6A5F-4537-B3E8-805331A4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00A06-1C44-491D-8E95-E79BA2E3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4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F7BDD8C-DBA7-4764-A656-F919427114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5633" y="1708875"/>
            <a:ext cx="6624970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88D4141-DDEB-40F4-B784-0C7E8499A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577F4-454C-40BB-982A-8A4C1DEE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1C9334-998C-44B5-97C6-3F9513D01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F2724-17E1-46B2-9222-F3B5C8837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9C234-35B2-47EF-A2CD-4222ADFA6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5F9A44-7B62-4760-9621-51E491835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577F4-454C-40BB-982A-8A4C1DEE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1C9334-998C-44B5-97C6-3F9513D01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F2724-17E1-46B2-9222-F3B5C8837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9C234-35B2-47EF-A2CD-4222ADFA6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5F9A44-7B62-4760-9621-51E491835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7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281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577F4-454C-40BB-982A-8A4C1DEE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1C9334-998C-44B5-97C6-3F9513D01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F2724-17E1-46B2-9222-F3B5C8837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9C234-35B2-47EF-A2CD-4222ADFA6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5F9A44-7B62-4760-9621-51E491835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0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89525" y="2177367"/>
            <a:ext cx="5027600" cy="174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buClrTx/>
              <a:buSzTx/>
            </a:pPr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коллектива родителей лицея </a:t>
            </a:r>
            <a:b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</a:br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инновационных </a:t>
            </a:r>
            <a:b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</a:br>
            <a:r>
              <a:rPr lang="ru-RU" sz="3200" b="1" kern="1200" dirty="0" err="1" smtClean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технолог</a:t>
            </a:r>
            <a:r>
              <a:rPr lang="ru-RU" sz="3200" b="1" kern="1200" dirty="0" err="1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коллектива</a:t>
            </a:r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родителей лицея </a:t>
            </a:r>
            <a:b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</a:br>
            <a:r>
              <a:rPr lang="ru-RU" sz="3200" b="1" kern="1200" dirty="0" err="1" smtClean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инноваПопечительский</a:t>
            </a:r>
            <a:r>
              <a:rPr lang="ru-RU" sz="3200" b="1" kern="1200" dirty="0" smtClean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sz="3200" b="1" kern="1200" dirty="0" err="1" smtClean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советционнылллллллх</a:t>
            </a:r>
            <a:r>
              <a:rPr lang="ru-RU" sz="3200" b="1" kern="1200" dirty="0" smtClean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/>
            </a:r>
            <a:b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</a:br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технологий </a:t>
            </a:r>
            <a:b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</a:br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/>
            </a:r>
            <a:b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</a:br>
            <a:r>
              <a:rPr lang="ru-RU" sz="3200" b="1" kern="1200" dirty="0" err="1" smtClean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ий</a:t>
            </a:r>
            <a:r>
              <a:rPr lang="ru-RU" sz="3200" b="1" kern="1200" dirty="0" smtClean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/>
            </a:r>
            <a:b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</a:br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/>
            </a:r>
            <a:b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</a:b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062679" y="1040732"/>
            <a:ext cx="5154445" cy="15123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ClrTx/>
              <a:buSzTx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Попечительский совет коллектива родителей лицея инновационных технологий </a:t>
            </a:r>
          </a:p>
          <a:p>
            <a:pPr marL="0" lvl="0" indent="0">
              <a:buClrTx/>
              <a:buSzTx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21.09.2024 г Хабаровск</a:t>
            </a:r>
            <a:endParaRPr lang="ru-RU" sz="3200" b="1" kern="1200" dirty="0" smtClean="0">
              <a:solidFill>
                <a:srgbClr val="C00000"/>
              </a:solidFill>
              <a:latin typeface="+mn-lt"/>
              <a:ea typeface="맑은 고딕"/>
              <a:cs typeface="Times New Roman" pitchFamily="18" charset="0"/>
            </a:endParaRPr>
          </a:p>
          <a:p>
            <a:pPr marL="0" lvl="0" indent="0">
              <a:buClrTx/>
              <a:buSzTx/>
            </a:pPr>
            <a:endParaRPr lang="ru-RU" sz="3200" b="1" kern="1200" dirty="0">
              <a:solidFill>
                <a:prstClr val="white"/>
              </a:solidFill>
              <a:latin typeface="Times New Roman" pitchFamily="18" charset="0"/>
              <a:ea typeface="맑은 고딕"/>
              <a:cs typeface="Times New Roman" pitchFamily="18" charset="0"/>
            </a:endParaRPr>
          </a:p>
          <a:p>
            <a:pPr marL="0" lvl="0" indent="0">
              <a:buClrTx/>
              <a:buSzTx/>
            </a:pPr>
            <a:r>
              <a:rPr lang="ru-RU" sz="3200" b="1" kern="1200" dirty="0" smtClean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21.09оллектива </a:t>
            </a:r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родителей лицея </a:t>
            </a:r>
          </a:p>
          <a:p>
            <a:pPr marL="0" lvl="0" indent="0">
              <a:buClrTx/>
              <a:buSzTx/>
            </a:pPr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инновационных </a:t>
            </a:r>
            <a:b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</a:br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технологий </a:t>
            </a:r>
          </a:p>
          <a:p>
            <a:pPr marL="0" indent="0"/>
            <a:endParaRPr dirty="0"/>
          </a:p>
        </p:txBody>
      </p:sp>
      <p:grpSp>
        <p:nvGrpSpPr>
          <p:cNvPr id="56" name="Google Shape;56;p13"/>
          <p:cNvGrpSpPr/>
          <p:nvPr/>
        </p:nvGrpSpPr>
        <p:grpSpPr>
          <a:xfrm>
            <a:off x="6580807" y="1207662"/>
            <a:ext cx="4421668" cy="4239477"/>
            <a:chOff x="2583363" y="923200"/>
            <a:chExt cx="3977273" cy="3813395"/>
          </a:xfrm>
        </p:grpSpPr>
        <p:sp>
          <p:nvSpPr>
            <p:cNvPr id="57" name="Google Shape;57;p13"/>
            <p:cNvSpPr/>
            <p:nvPr/>
          </p:nvSpPr>
          <p:spPr>
            <a:xfrm>
              <a:off x="5059909" y="3112512"/>
              <a:ext cx="1129429" cy="1460244"/>
            </a:xfrm>
            <a:custGeom>
              <a:avLst/>
              <a:gdLst/>
              <a:ahLst/>
              <a:cxnLst/>
              <a:rect l="l" t="t" r="r" b="b"/>
              <a:pathLst>
                <a:path w="34489" h="44591" extrusionOk="0">
                  <a:moveTo>
                    <a:pt x="31702" y="0"/>
                  </a:moveTo>
                  <a:lnTo>
                    <a:pt x="31195" y="475"/>
                  </a:lnTo>
                  <a:lnTo>
                    <a:pt x="26191" y="5289"/>
                  </a:lnTo>
                  <a:lnTo>
                    <a:pt x="26096" y="5384"/>
                  </a:lnTo>
                  <a:lnTo>
                    <a:pt x="26065" y="5542"/>
                  </a:lnTo>
                  <a:cubicBezTo>
                    <a:pt x="25336" y="8994"/>
                    <a:pt x="24164" y="12319"/>
                    <a:pt x="22613" y="15486"/>
                  </a:cubicBezTo>
                  <a:cubicBezTo>
                    <a:pt x="21093" y="18622"/>
                    <a:pt x="19129" y="21567"/>
                    <a:pt x="16881" y="24259"/>
                  </a:cubicBezTo>
                  <a:cubicBezTo>
                    <a:pt x="14600" y="26950"/>
                    <a:pt x="12004" y="29326"/>
                    <a:pt x="9185" y="31416"/>
                  </a:cubicBezTo>
                  <a:cubicBezTo>
                    <a:pt x="6335" y="33474"/>
                    <a:pt x="3263" y="35216"/>
                    <a:pt x="1" y="36546"/>
                  </a:cubicBezTo>
                  <a:lnTo>
                    <a:pt x="286" y="37306"/>
                  </a:lnTo>
                  <a:cubicBezTo>
                    <a:pt x="3643" y="36071"/>
                    <a:pt x="6873" y="34393"/>
                    <a:pt x="9818" y="32334"/>
                  </a:cubicBezTo>
                  <a:cubicBezTo>
                    <a:pt x="12795" y="30276"/>
                    <a:pt x="15455" y="27806"/>
                    <a:pt x="17767" y="25050"/>
                  </a:cubicBezTo>
                  <a:cubicBezTo>
                    <a:pt x="20111" y="22295"/>
                    <a:pt x="22074" y="19223"/>
                    <a:pt x="23626" y="15961"/>
                  </a:cubicBezTo>
                  <a:cubicBezTo>
                    <a:pt x="25160" y="12768"/>
                    <a:pt x="26292" y="9359"/>
                    <a:pt x="26990" y="5855"/>
                  </a:cubicBezTo>
                  <a:lnTo>
                    <a:pt x="26990" y="5855"/>
                  </a:lnTo>
                  <a:lnTo>
                    <a:pt x="31329" y="1627"/>
                  </a:lnTo>
                  <a:lnTo>
                    <a:pt x="33579" y="7181"/>
                  </a:lnTo>
                  <a:lnTo>
                    <a:pt x="33579" y="7181"/>
                  </a:lnTo>
                  <a:cubicBezTo>
                    <a:pt x="32785" y="11257"/>
                    <a:pt x="31494" y="15238"/>
                    <a:pt x="29707" y="19033"/>
                  </a:cubicBezTo>
                  <a:cubicBezTo>
                    <a:pt x="27901" y="22834"/>
                    <a:pt x="25590" y="26380"/>
                    <a:pt x="22866" y="29611"/>
                  </a:cubicBezTo>
                  <a:cubicBezTo>
                    <a:pt x="20142" y="32841"/>
                    <a:pt x="16976" y="35691"/>
                    <a:pt x="13524" y="38098"/>
                  </a:cubicBezTo>
                  <a:cubicBezTo>
                    <a:pt x="11813" y="39301"/>
                    <a:pt x="9977" y="40410"/>
                    <a:pt x="8108" y="41360"/>
                  </a:cubicBezTo>
                  <a:cubicBezTo>
                    <a:pt x="6240" y="42310"/>
                    <a:pt x="4308" y="43165"/>
                    <a:pt x="2313" y="43830"/>
                  </a:cubicBezTo>
                  <a:lnTo>
                    <a:pt x="2598" y="44590"/>
                  </a:lnTo>
                  <a:cubicBezTo>
                    <a:pt x="4593" y="43798"/>
                    <a:pt x="6525" y="42880"/>
                    <a:pt x="8393" y="41867"/>
                  </a:cubicBezTo>
                  <a:cubicBezTo>
                    <a:pt x="10262" y="40853"/>
                    <a:pt x="12067" y="39713"/>
                    <a:pt x="13777" y="38478"/>
                  </a:cubicBezTo>
                  <a:cubicBezTo>
                    <a:pt x="17261" y="36008"/>
                    <a:pt x="20427" y="33126"/>
                    <a:pt x="23183" y="29896"/>
                  </a:cubicBezTo>
                  <a:cubicBezTo>
                    <a:pt x="25970" y="26665"/>
                    <a:pt x="28313" y="23087"/>
                    <a:pt x="30213" y="19287"/>
                  </a:cubicBezTo>
                  <a:cubicBezTo>
                    <a:pt x="32145" y="15455"/>
                    <a:pt x="33570" y="11401"/>
                    <a:pt x="34457" y="7221"/>
                  </a:cubicBezTo>
                  <a:lnTo>
                    <a:pt x="34489" y="7094"/>
                  </a:lnTo>
                  <a:lnTo>
                    <a:pt x="34425" y="6967"/>
                  </a:lnTo>
                  <a:lnTo>
                    <a:pt x="31955" y="634"/>
                  </a:lnTo>
                  <a:lnTo>
                    <a:pt x="317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871954" y="3329531"/>
              <a:ext cx="92970" cy="260048"/>
            </a:xfrm>
            <a:custGeom>
              <a:avLst/>
              <a:gdLst/>
              <a:ahLst/>
              <a:cxnLst/>
              <a:rect l="l" t="t" r="r" b="b"/>
              <a:pathLst>
                <a:path w="2839" h="7941" extrusionOk="0">
                  <a:moveTo>
                    <a:pt x="2738" y="0"/>
                  </a:moveTo>
                  <a:cubicBezTo>
                    <a:pt x="2706" y="0"/>
                    <a:pt x="2674" y="18"/>
                    <a:pt x="2661" y="55"/>
                  </a:cubicBezTo>
                  <a:cubicBezTo>
                    <a:pt x="2344" y="1417"/>
                    <a:pt x="1964" y="2811"/>
                    <a:pt x="1521" y="4141"/>
                  </a:cubicBezTo>
                  <a:cubicBezTo>
                    <a:pt x="1299" y="4806"/>
                    <a:pt x="1046" y="5471"/>
                    <a:pt x="793" y="6136"/>
                  </a:cubicBezTo>
                  <a:cubicBezTo>
                    <a:pt x="634" y="6452"/>
                    <a:pt x="508" y="6769"/>
                    <a:pt x="381" y="7086"/>
                  </a:cubicBezTo>
                  <a:cubicBezTo>
                    <a:pt x="286" y="7308"/>
                    <a:pt x="1" y="7688"/>
                    <a:pt x="159" y="7909"/>
                  </a:cubicBezTo>
                  <a:cubicBezTo>
                    <a:pt x="191" y="7941"/>
                    <a:pt x="223" y="7941"/>
                    <a:pt x="254" y="7941"/>
                  </a:cubicBezTo>
                  <a:cubicBezTo>
                    <a:pt x="539" y="7909"/>
                    <a:pt x="634" y="7434"/>
                    <a:pt x="729" y="7213"/>
                  </a:cubicBezTo>
                  <a:cubicBezTo>
                    <a:pt x="856" y="6896"/>
                    <a:pt x="983" y="6611"/>
                    <a:pt x="1109" y="6326"/>
                  </a:cubicBezTo>
                  <a:cubicBezTo>
                    <a:pt x="1394" y="5629"/>
                    <a:pt x="1616" y="4964"/>
                    <a:pt x="1838" y="4267"/>
                  </a:cubicBezTo>
                  <a:cubicBezTo>
                    <a:pt x="2281" y="2906"/>
                    <a:pt x="2629" y="1544"/>
                    <a:pt x="2819" y="119"/>
                  </a:cubicBezTo>
                  <a:cubicBezTo>
                    <a:pt x="2839" y="42"/>
                    <a:pt x="2788" y="0"/>
                    <a:pt x="2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847066" y="3615025"/>
              <a:ext cx="22858" cy="31994"/>
            </a:xfrm>
            <a:custGeom>
              <a:avLst/>
              <a:gdLst/>
              <a:ahLst/>
              <a:cxnLst/>
              <a:rect l="l" t="t" r="r" b="b"/>
              <a:pathLst>
                <a:path w="698" h="977" extrusionOk="0">
                  <a:moveTo>
                    <a:pt x="571" y="1"/>
                  </a:moveTo>
                  <a:cubicBezTo>
                    <a:pt x="560" y="1"/>
                    <a:pt x="550" y="4"/>
                    <a:pt x="539" y="15"/>
                  </a:cubicBezTo>
                  <a:cubicBezTo>
                    <a:pt x="507" y="15"/>
                    <a:pt x="507" y="15"/>
                    <a:pt x="507" y="46"/>
                  </a:cubicBezTo>
                  <a:lnTo>
                    <a:pt x="476" y="46"/>
                  </a:lnTo>
                  <a:cubicBezTo>
                    <a:pt x="476" y="46"/>
                    <a:pt x="476" y="46"/>
                    <a:pt x="444" y="78"/>
                  </a:cubicBezTo>
                  <a:cubicBezTo>
                    <a:pt x="381" y="78"/>
                    <a:pt x="349" y="141"/>
                    <a:pt x="317" y="173"/>
                  </a:cubicBezTo>
                  <a:cubicBezTo>
                    <a:pt x="286" y="205"/>
                    <a:pt x="286" y="205"/>
                    <a:pt x="286" y="236"/>
                  </a:cubicBezTo>
                  <a:cubicBezTo>
                    <a:pt x="254" y="236"/>
                    <a:pt x="254" y="268"/>
                    <a:pt x="222" y="300"/>
                  </a:cubicBezTo>
                  <a:cubicBezTo>
                    <a:pt x="191" y="331"/>
                    <a:pt x="191" y="363"/>
                    <a:pt x="159" y="426"/>
                  </a:cubicBezTo>
                  <a:cubicBezTo>
                    <a:pt x="127" y="458"/>
                    <a:pt x="96" y="521"/>
                    <a:pt x="64" y="553"/>
                  </a:cubicBezTo>
                  <a:cubicBezTo>
                    <a:pt x="64" y="616"/>
                    <a:pt x="32" y="680"/>
                    <a:pt x="32" y="743"/>
                  </a:cubicBezTo>
                  <a:cubicBezTo>
                    <a:pt x="1" y="838"/>
                    <a:pt x="32" y="933"/>
                    <a:pt x="127" y="965"/>
                  </a:cubicBezTo>
                  <a:cubicBezTo>
                    <a:pt x="151" y="973"/>
                    <a:pt x="175" y="977"/>
                    <a:pt x="198" y="977"/>
                  </a:cubicBezTo>
                  <a:cubicBezTo>
                    <a:pt x="268" y="977"/>
                    <a:pt x="333" y="941"/>
                    <a:pt x="381" y="870"/>
                  </a:cubicBezTo>
                  <a:cubicBezTo>
                    <a:pt x="412" y="838"/>
                    <a:pt x="444" y="806"/>
                    <a:pt x="444" y="743"/>
                  </a:cubicBezTo>
                  <a:cubicBezTo>
                    <a:pt x="476" y="711"/>
                    <a:pt x="507" y="648"/>
                    <a:pt x="539" y="585"/>
                  </a:cubicBezTo>
                  <a:cubicBezTo>
                    <a:pt x="539" y="585"/>
                    <a:pt x="539" y="553"/>
                    <a:pt x="539" y="553"/>
                  </a:cubicBezTo>
                  <a:cubicBezTo>
                    <a:pt x="539" y="521"/>
                    <a:pt x="571" y="521"/>
                    <a:pt x="571" y="490"/>
                  </a:cubicBezTo>
                  <a:cubicBezTo>
                    <a:pt x="571" y="458"/>
                    <a:pt x="602" y="458"/>
                    <a:pt x="602" y="426"/>
                  </a:cubicBezTo>
                  <a:cubicBezTo>
                    <a:pt x="602" y="395"/>
                    <a:pt x="634" y="363"/>
                    <a:pt x="634" y="363"/>
                  </a:cubicBezTo>
                  <a:cubicBezTo>
                    <a:pt x="634" y="353"/>
                    <a:pt x="634" y="343"/>
                    <a:pt x="634" y="331"/>
                  </a:cubicBezTo>
                  <a:cubicBezTo>
                    <a:pt x="634" y="331"/>
                    <a:pt x="666" y="300"/>
                    <a:pt x="666" y="268"/>
                  </a:cubicBezTo>
                  <a:cubicBezTo>
                    <a:pt x="666" y="205"/>
                    <a:pt x="666" y="173"/>
                    <a:pt x="666" y="110"/>
                  </a:cubicBezTo>
                  <a:cubicBezTo>
                    <a:pt x="697" y="78"/>
                    <a:pt x="666" y="46"/>
                    <a:pt x="634" y="15"/>
                  </a:cubicBezTo>
                  <a:cubicBezTo>
                    <a:pt x="613" y="15"/>
                    <a:pt x="592" y="1"/>
                    <a:pt x="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5904571" y="3124432"/>
              <a:ext cx="298264" cy="889717"/>
            </a:xfrm>
            <a:custGeom>
              <a:avLst/>
              <a:gdLst/>
              <a:ahLst/>
              <a:cxnLst/>
              <a:rect l="l" t="t" r="r" b="b"/>
              <a:pathLst>
                <a:path w="9108" h="27169" extrusionOk="0">
                  <a:moveTo>
                    <a:pt x="6073" y="1"/>
                  </a:moveTo>
                  <a:cubicBezTo>
                    <a:pt x="6030" y="1"/>
                    <a:pt x="5983" y="49"/>
                    <a:pt x="6004" y="111"/>
                  </a:cubicBezTo>
                  <a:cubicBezTo>
                    <a:pt x="6257" y="1125"/>
                    <a:pt x="6669" y="2075"/>
                    <a:pt x="7017" y="3056"/>
                  </a:cubicBezTo>
                  <a:cubicBezTo>
                    <a:pt x="7365" y="4038"/>
                    <a:pt x="7714" y="5020"/>
                    <a:pt x="8094" y="6002"/>
                  </a:cubicBezTo>
                  <a:cubicBezTo>
                    <a:pt x="8252" y="6477"/>
                    <a:pt x="8474" y="6952"/>
                    <a:pt x="8569" y="7427"/>
                  </a:cubicBezTo>
                  <a:cubicBezTo>
                    <a:pt x="8696" y="7965"/>
                    <a:pt x="8601" y="8504"/>
                    <a:pt x="8506" y="9074"/>
                  </a:cubicBezTo>
                  <a:cubicBezTo>
                    <a:pt x="8316" y="9960"/>
                    <a:pt x="8126" y="10815"/>
                    <a:pt x="7872" y="11702"/>
                  </a:cubicBezTo>
                  <a:cubicBezTo>
                    <a:pt x="6922" y="15186"/>
                    <a:pt x="5497" y="18574"/>
                    <a:pt x="3660" y="21709"/>
                  </a:cubicBezTo>
                  <a:cubicBezTo>
                    <a:pt x="2615" y="23483"/>
                    <a:pt x="1443" y="25161"/>
                    <a:pt x="145" y="26776"/>
                  </a:cubicBezTo>
                  <a:cubicBezTo>
                    <a:pt x="0" y="26945"/>
                    <a:pt x="149" y="27169"/>
                    <a:pt x="312" y="27169"/>
                  </a:cubicBezTo>
                  <a:cubicBezTo>
                    <a:pt x="363" y="27169"/>
                    <a:pt x="416" y="27146"/>
                    <a:pt x="462" y="27093"/>
                  </a:cubicBezTo>
                  <a:cubicBezTo>
                    <a:pt x="2742" y="24180"/>
                    <a:pt x="4705" y="20981"/>
                    <a:pt x="6194" y="17561"/>
                  </a:cubicBezTo>
                  <a:cubicBezTo>
                    <a:pt x="6954" y="15851"/>
                    <a:pt x="7587" y="14109"/>
                    <a:pt x="8094" y="12335"/>
                  </a:cubicBezTo>
                  <a:cubicBezTo>
                    <a:pt x="8347" y="11449"/>
                    <a:pt x="8601" y="10530"/>
                    <a:pt x="8791" y="9612"/>
                  </a:cubicBezTo>
                  <a:cubicBezTo>
                    <a:pt x="8886" y="9169"/>
                    <a:pt x="9012" y="8694"/>
                    <a:pt x="9044" y="8219"/>
                  </a:cubicBezTo>
                  <a:cubicBezTo>
                    <a:pt x="9107" y="7680"/>
                    <a:pt x="8981" y="7205"/>
                    <a:pt x="8791" y="6698"/>
                  </a:cubicBezTo>
                  <a:cubicBezTo>
                    <a:pt x="8379" y="5590"/>
                    <a:pt x="7935" y="4482"/>
                    <a:pt x="7492" y="3373"/>
                  </a:cubicBezTo>
                  <a:cubicBezTo>
                    <a:pt x="7049" y="2265"/>
                    <a:pt x="6700" y="1093"/>
                    <a:pt x="6130" y="48"/>
                  </a:cubicBezTo>
                  <a:cubicBezTo>
                    <a:pt x="6119" y="15"/>
                    <a:pt x="6097" y="1"/>
                    <a:pt x="6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3438963" y="1298979"/>
              <a:ext cx="1442593" cy="686257"/>
            </a:xfrm>
            <a:custGeom>
              <a:avLst/>
              <a:gdLst/>
              <a:ahLst/>
              <a:cxnLst/>
              <a:rect l="l" t="t" r="r" b="b"/>
              <a:pathLst>
                <a:path w="44052" h="20956" extrusionOk="0">
                  <a:moveTo>
                    <a:pt x="34458" y="0"/>
                  </a:moveTo>
                  <a:cubicBezTo>
                    <a:pt x="33716" y="0"/>
                    <a:pt x="32976" y="18"/>
                    <a:pt x="32239" y="54"/>
                  </a:cubicBezTo>
                  <a:cubicBezTo>
                    <a:pt x="28249" y="212"/>
                    <a:pt x="24322" y="909"/>
                    <a:pt x="20522" y="1985"/>
                  </a:cubicBezTo>
                  <a:cubicBezTo>
                    <a:pt x="16690" y="3126"/>
                    <a:pt x="13048" y="4741"/>
                    <a:pt x="9628" y="6704"/>
                  </a:cubicBezTo>
                  <a:cubicBezTo>
                    <a:pt x="6176" y="8699"/>
                    <a:pt x="3009" y="11138"/>
                    <a:pt x="159" y="13861"/>
                  </a:cubicBezTo>
                  <a:lnTo>
                    <a:pt x="0" y="13988"/>
                  </a:lnTo>
                  <a:lnTo>
                    <a:pt x="32" y="14178"/>
                  </a:lnTo>
                  <a:lnTo>
                    <a:pt x="444" y="20512"/>
                  </a:lnTo>
                  <a:lnTo>
                    <a:pt x="475" y="20955"/>
                  </a:lnTo>
                  <a:lnTo>
                    <a:pt x="919" y="20828"/>
                  </a:lnTo>
                  <a:lnTo>
                    <a:pt x="6967" y="18897"/>
                  </a:lnTo>
                  <a:lnTo>
                    <a:pt x="7031" y="18897"/>
                  </a:lnTo>
                  <a:lnTo>
                    <a:pt x="7062" y="18833"/>
                  </a:lnTo>
                  <a:cubicBezTo>
                    <a:pt x="9438" y="16807"/>
                    <a:pt x="11971" y="15001"/>
                    <a:pt x="14726" y="13481"/>
                  </a:cubicBezTo>
                  <a:cubicBezTo>
                    <a:pt x="17450" y="11993"/>
                    <a:pt x="20363" y="10821"/>
                    <a:pt x="23372" y="9966"/>
                  </a:cubicBezTo>
                  <a:cubicBezTo>
                    <a:pt x="24860" y="9586"/>
                    <a:pt x="26381" y="9206"/>
                    <a:pt x="27932" y="8984"/>
                  </a:cubicBezTo>
                  <a:cubicBezTo>
                    <a:pt x="28312" y="8921"/>
                    <a:pt x="28692" y="8858"/>
                    <a:pt x="29104" y="8794"/>
                  </a:cubicBezTo>
                  <a:lnTo>
                    <a:pt x="30244" y="8699"/>
                  </a:lnTo>
                  <a:cubicBezTo>
                    <a:pt x="31036" y="8573"/>
                    <a:pt x="31796" y="8573"/>
                    <a:pt x="32588" y="8509"/>
                  </a:cubicBezTo>
                  <a:cubicBezTo>
                    <a:pt x="33198" y="8478"/>
                    <a:pt x="33810" y="8463"/>
                    <a:pt x="34422" y="8463"/>
                  </a:cubicBezTo>
                  <a:cubicBezTo>
                    <a:pt x="36921" y="8463"/>
                    <a:pt x="39425" y="8716"/>
                    <a:pt x="41867" y="9174"/>
                  </a:cubicBezTo>
                  <a:lnTo>
                    <a:pt x="42025" y="8383"/>
                  </a:lnTo>
                  <a:cubicBezTo>
                    <a:pt x="39830" y="8072"/>
                    <a:pt x="37620" y="7917"/>
                    <a:pt x="35405" y="7917"/>
                  </a:cubicBezTo>
                  <a:cubicBezTo>
                    <a:pt x="34456" y="7917"/>
                    <a:pt x="33506" y="7946"/>
                    <a:pt x="32556" y="8003"/>
                  </a:cubicBezTo>
                  <a:cubicBezTo>
                    <a:pt x="31764" y="8066"/>
                    <a:pt x="30973" y="8098"/>
                    <a:pt x="30212" y="8224"/>
                  </a:cubicBezTo>
                  <a:lnTo>
                    <a:pt x="29041" y="8383"/>
                  </a:lnTo>
                  <a:cubicBezTo>
                    <a:pt x="28629" y="8414"/>
                    <a:pt x="28249" y="8509"/>
                    <a:pt x="27869" y="8573"/>
                  </a:cubicBezTo>
                  <a:cubicBezTo>
                    <a:pt x="26317" y="8794"/>
                    <a:pt x="24765" y="9174"/>
                    <a:pt x="23245" y="9586"/>
                  </a:cubicBezTo>
                  <a:cubicBezTo>
                    <a:pt x="20237" y="10441"/>
                    <a:pt x="17291" y="11644"/>
                    <a:pt x="14505" y="13101"/>
                  </a:cubicBezTo>
                  <a:cubicBezTo>
                    <a:pt x="11742" y="14577"/>
                    <a:pt x="9167" y="16332"/>
                    <a:pt x="6778" y="18367"/>
                  </a:cubicBezTo>
                  <a:lnTo>
                    <a:pt x="6778" y="18367"/>
                  </a:lnTo>
                  <a:lnTo>
                    <a:pt x="1120" y="20009"/>
                  </a:lnTo>
                  <a:lnTo>
                    <a:pt x="1120" y="20009"/>
                  </a:lnTo>
                  <a:lnTo>
                    <a:pt x="864" y="14342"/>
                  </a:lnTo>
                  <a:lnTo>
                    <a:pt x="864" y="14342"/>
                  </a:lnTo>
                  <a:cubicBezTo>
                    <a:pt x="2278" y="13088"/>
                    <a:pt x="3723" y="11894"/>
                    <a:pt x="5257" y="10789"/>
                  </a:cubicBezTo>
                  <a:cubicBezTo>
                    <a:pt x="6841" y="9649"/>
                    <a:pt x="8456" y="8604"/>
                    <a:pt x="10134" y="7654"/>
                  </a:cubicBezTo>
                  <a:cubicBezTo>
                    <a:pt x="13523" y="5722"/>
                    <a:pt x="17133" y="4234"/>
                    <a:pt x="20838" y="3157"/>
                  </a:cubicBezTo>
                  <a:cubicBezTo>
                    <a:pt x="22707" y="2619"/>
                    <a:pt x="24607" y="2176"/>
                    <a:pt x="26507" y="1859"/>
                  </a:cubicBezTo>
                  <a:cubicBezTo>
                    <a:pt x="28407" y="1510"/>
                    <a:pt x="30339" y="1320"/>
                    <a:pt x="32271" y="1194"/>
                  </a:cubicBezTo>
                  <a:cubicBezTo>
                    <a:pt x="33306" y="1126"/>
                    <a:pt x="34351" y="1094"/>
                    <a:pt x="35394" y="1094"/>
                  </a:cubicBezTo>
                  <a:cubicBezTo>
                    <a:pt x="36298" y="1094"/>
                    <a:pt x="37202" y="1118"/>
                    <a:pt x="38098" y="1162"/>
                  </a:cubicBezTo>
                  <a:cubicBezTo>
                    <a:pt x="40030" y="1257"/>
                    <a:pt x="41962" y="1479"/>
                    <a:pt x="43894" y="1764"/>
                  </a:cubicBezTo>
                  <a:lnTo>
                    <a:pt x="44052" y="1004"/>
                  </a:lnTo>
                  <a:cubicBezTo>
                    <a:pt x="42120" y="592"/>
                    <a:pt x="40157" y="307"/>
                    <a:pt x="38161" y="149"/>
                  </a:cubicBezTo>
                  <a:cubicBezTo>
                    <a:pt x="36934" y="50"/>
                    <a:pt x="35695" y="0"/>
                    <a:pt x="344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3543985" y="1545831"/>
              <a:ext cx="275832" cy="179293"/>
            </a:xfrm>
            <a:custGeom>
              <a:avLst/>
              <a:gdLst/>
              <a:ahLst/>
              <a:cxnLst/>
              <a:rect l="l" t="t" r="r" b="b"/>
              <a:pathLst>
                <a:path w="8423" h="5475" extrusionOk="0">
                  <a:moveTo>
                    <a:pt x="8233" y="0"/>
                  </a:moveTo>
                  <a:cubicBezTo>
                    <a:pt x="8211" y="0"/>
                    <a:pt x="8187" y="6"/>
                    <a:pt x="8162" y="21"/>
                  </a:cubicBezTo>
                  <a:cubicBezTo>
                    <a:pt x="7814" y="243"/>
                    <a:pt x="7466" y="465"/>
                    <a:pt x="7117" y="686"/>
                  </a:cubicBezTo>
                  <a:cubicBezTo>
                    <a:pt x="6769" y="876"/>
                    <a:pt x="6421" y="1098"/>
                    <a:pt x="6072" y="1320"/>
                  </a:cubicBezTo>
                  <a:cubicBezTo>
                    <a:pt x="5407" y="1731"/>
                    <a:pt x="4710" y="2143"/>
                    <a:pt x="4045" y="2586"/>
                  </a:cubicBezTo>
                  <a:cubicBezTo>
                    <a:pt x="2684" y="3473"/>
                    <a:pt x="1354" y="4360"/>
                    <a:pt x="55" y="5373"/>
                  </a:cubicBezTo>
                  <a:cubicBezTo>
                    <a:pt x="1" y="5401"/>
                    <a:pt x="40" y="5475"/>
                    <a:pt x="92" y="5475"/>
                  </a:cubicBezTo>
                  <a:cubicBezTo>
                    <a:pt x="101" y="5475"/>
                    <a:pt x="110" y="5473"/>
                    <a:pt x="118" y="5468"/>
                  </a:cubicBezTo>
                  <a:cubicBezTo>
                    <a:pt x="1449" y="4550"/>
                    <a:pt x="2779" y="3600"/>
                    <a:pt x="4140" y="2745"/>
                  </a:cubicBezTo>
                  <a:cubicBezTo>
                    <a:pt x="4805" y="2301"/>
                    <a:pt x="5471" y="1858"/>
                    <a:pt x="6167" y="1446"/>
                  </a:cubicBezTo>
                  <a:cubicBezTo>
                    <a:pt x="6516" y="1256"/>
                    <a:pt x="6864" y="1035"/>
                    <a:pt x="7212" y="813"/>
                  </a:cubicBezTo>
                  <a:cubicBezTo>
                    <a:pt x="7561" y="623"/>
                    <a:pt x="7941" y="465"/>
                    <a:pt x="8289" y="243"/>
                  </a:cubicBezTo>
                  <a:cubicBezTo>
                    <a:pt x="8423" y="189"/>
                    <a:pt x="8353" y="0"/>
                    <a:pt x="8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3828104" y="1525757"/>
              <a:ext cx="42310" cy="20958"/>
            </a:xfrm>
            <a:custGeom>
              <a:avLst/>
              <a:gdLst/>
              <a:ahLst/>
              <a:cxnLst/>
              <a:rect l="l" t="t" r="r" b="b"/>
              <a:pathLst>
                <a:path w="1292" h="640" extrusionOk="0">
                  <a:moveTo>
                    <a:pt x="1260" y="1"/>
                  </a:moveTo>
                  <a:cubicBezTo>
                    <a:pt x="1197" y="1"/>
                    <a:pt x="1133" y="1"/>
                    <a:pt x="1101" y="33"/>
                  </a:cubicBezTo>
                  <a:cubicBezTo>
                    <a:pt x="1038" y="33"/>
                    <a:pt x="975" y="64"/>
                    <a:pt x="943" y="64"/>
                  </a:cubicBezTo>
                  <a:cubicBezTo>
                    <a:pt x="848" y="96"/>
                    <a:pt x="753" y="159"/>
                    <a:pt x="626" y="223"/>
                  </a:cubicBezTo>
                  <a:cubicBezTo>
                    <a:pt x="531" y="254"/>
                    <a:pt x="436" y="286"/>
                    <a:pt x="341" y="349"/>
                  </a:cubicBezTo>
                  <a:cubicBezTo>
                    <a:pt x="246" y="413"/>
                    <a:pt x="151" y="444"/>
                    <a:pt x="56" y="508"/>
                  </a:cubicBezTo>
                  <a:cubicBezTo>
                    <a:pt x="0" y="536"/>
                    <a:pt x="44" y="639"/>
                    <a:pt x="99" y="639"/>
                  </a:cubicBezTo>
                  <a:cubicBezTo>
                    <a:pt x="106" y="639"/>
                    <a:pt x="113" y="638"/>
                    <a:pt x="120" y="634"/>
                  </a:cubicBezTo>
                  <a:cubicBezTo>
                    <a:pt x="246" y="603"/>
                    <a:pt x="341" y="571"/>
                    <a:pt x="436" y="539"/>
                  </a:cubicBezTo>
                  <a:cubicBezTo>
                    <a:pt x="531" y="508"/>
                    <a:pt x="626" y="444"/>
                    <a:pt x="721" y="413"/>
                  </a:cubicBezTo>
                  <a:cubicBezTo>
                    <a:pt x="816" y="381"/>
                    <a:pt x="943" y="349"/>
                    <a:pt x="1038" y="286"/>
                  </a:cubicBezTo>
                  <a:cubicBezTo>
                    <a:pt x="1070" y="254"/>
                    <a:pt x="1101" y="223"/>
                    <a:pt x="1165" y="191"/>
                  </a:cubicBezTo>
                  <a:cubicBezTo>
                    <a:pt x="1197" y="159"/>
                    <a:pt x="1260" y="159"/>
                    <a:pt x="1292" y="96"/>
                  </a:cubicBezTo>
                  <a:cubicBezTo>
                    <a:pt x="1292" y="64"/>
                    <a:pt x="1292" y="1"/>
                    <a:pt x="1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3447248" y="1668963"/>
              <a:ext cx="686453" cy="349612"/>
            </a:xfrm>
            <a:custGeom>
              <a:avLst/>
              <a:gdLst/>
              <a:ahLst/>
              <a:cxnLst/>
              <a:rect l="l" t="t" r="r" b="b"/>
              <a:pathLst>
                <a:path w="20962" h="10676" extrusionOk="0">
                  <a:moveTo>
                    <a:pt x="20748" y="0"/>
                  </a:moveTo>
                  <a:cubicBezTo>
                    <a:pt x="20718" y="0"/>
                    <a:pt x="20685" y="9"/>
                    <a:pt x="20649" y="30"/>
                  </a:cubicBezTo>
                  <a:cubicBezTo>
                    <a:pt x="17989" y="1233"/>
                    <a:pt x="15360" y="2405"/>
                    <a:pt x="12858" y="3862"/>
                  </a:cubicBezTo>
                  <a:cubicBezTo>
                    <a:pt x="11623" y="4590"/>
                    <a:pt x="10420" y="5382"/>
                    <a:pt x="9280" y="6237"/>
                  </a:cubicBezTo>
                  <a:cubicBezTo>
                    <a:pt x="8741" y="6649"/>
                    <a:pt x="8203" y="7060"/>
                    <a:pt x="7664" y="7504"/>
                  </a:cubicBezTo>
                  <a:cubicBezTo>
                    <a:pt x="7063" y="7979"/>
                    <a:pt x="6429" y="8359"/>
                    <a:pt x="5701" y="8644"/>
                  </a:cubicBezTo>
                  <a:cubicBezTo>
                    <a:pt x="4878" y="8929"/>
                    <a:pt x="4054" y="9182"/>
                    <a:pt x="3231" y="9435"/>
                  </a:cubicBezTo>
                  <a:cubicBezTo>
                    <a:pt x="2787" y="9594"/>
                    <a:pt x="2344" y="9720"/>
                    <a:pt x="1932" y="9847"/>
                  </a:cubicBezTo>
                  <a:cubicBezTo>
                    <a:pt x="1579" y="9973"/>
                    <a:pt x="1226" y="10039"/>
                    <a:pt x="873" y="10125"/>
                  </a:cubicBezTo>
                  <a:lnTo>
                    <a:pt x="873" y="10125"/>
                  </a:lnTo>
                  <a:cubicBezTo>
                    <a:pt x="814" y="8896"/>
                    <a:pt x="751" y="7691"/>
                    <a:pt x="634" y="6459"/>
                  </a:cubicBezTo>
                  <a:cubicBezTo>
                    <a:pt x="507" y="5160"/>
                    <a:pt x="381" y="3862"/>
                    <a:pt x="127" y="2563"/>
                  </a:cubicBezTo>
                  <a:cubicBezTo>
                    <a:pt x="115" y="2539"/>
                    <a:pt x="94" y="2529"/>
                    <a:pt x="72" y="2529"/>
                  </a:cubicBezTo>
                  <a:cubicBezTo>
                    <a:pt x="37" y="2529"/>
                    <a:pt x="1" y="2556"/>
                    <a:pt x="1" y="2595"/>
                  </a:cubicBezTo>
                  <a:cubicBezTo>
                    <a:pt x="32" y="3893"/>
                    <a:pt x="191" y="5192"/>
                    <a:pt x="254" y="6522"/>
                  </a:cubicBezTo>
                  <a:cubicBezTo>
                    <a:pt x="349" y="7820"/>
                    <a:pt x="412" y="9119"/>
                    <a:pt x="444" y="10417"/>
                  </a:cubicBezTo>
                  <a:cubicBezTo>
                    <a:pt x="444" y="10559"/>
                    <a:pt x="546" y="10675"/>
                    <a:pt x="680" y="10675"/>
                  </a:cubicBezTo>
                  <a:cubicBezTo>
                    <a:pt x="696" y="10675"/>
                    <a:pt x="712" y="10674"/>
                    <a:pt x="729" y="10671"/>
                  </a:cubicBezTo>
                  <a:cubicBezTo>
                    <a:pt x="1109" y="10544"/>
                    <a:pt x="1457" y="10354"/>
                    <a:pt x="1806" y="10227"/>
                  </a:cubicBezTo>
                  <a:cubicBezTo>
                    <a:pt x="2217" y="10069"/>
                    <a:pt x="2629" y="9942"/>
                    <a:pt x="3009" y="9815"/>
                  </a:cubicBezTo>
                  <a:cubicBezTo>
                    <a:pt x="3769" y="9530"/>
                    <a:pt x="4561" y="9309"/>
                    <a:pt x="5321" y="9055"/>
                  </a:cubicBezTo>
                  <a:cubicBezTo>
                    <a:pt x="5986" y="8834"/>
                    <a:pt x="6714" y="8739"/>
                    <a:pt x="7316" y="8295"/>
                  </a:cubicBezTo>
                  <a:cubicBezTo>
                    <a:pt x="7886" y="7884"/>
                    <a:pt x="8393" y="7377"/>
                    <a:pt x="8931" y="6934"/>
                  </a:cubicBezTo>
                  <a:cubicBezTo>
                    <a:pt x="11180" y="5129"/>
                    <a:pt x="13682" y="3703"/>
                    <a:pt x="16247" y="2405"/>
                  </a:cubicBezTo>
                  <a:cubicBezTo>
                    <a:pt x="17735" y="1677"/>
                    <a:pt x="19224" y="948"/>
                    <a:pt x="20775" y="315"/>
                  </a:cubicBezTo>
                  <a:cubicBezTo>
                    <a:pt x="20961" y="235"/>
                    <a:pt x="20902" y="0"/>
                    <a:pt x="207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660894" y="1902748"/>
              <a:ext cx="18699" cy="45159"/>
            </a:xfrm>
            <a:custGeom>
              <a:avLst/>
              <a:gdLst/>
              <a:ahLst/>
              <a:cxnLst/>
              <a:rect l="l" t="t" r="r" b="b"/>
              <a:pathLst>
                <a:path w="571" h="1379" extrusionOk="0">
                  <a:moveTo>
                    <a:pt x="164" y="1"/>
                  </a:moveTo>
                  <a:cubicBezTo>
                    <a:pt x="99" y="1"/>
                    <a:pt x="32" y="49"/>
                    <a:pt x="32" y="111"/>
                  </a:cubicBezTo>
                  <a:cubicBezTo>
                    <a:pt x="32" y="102"/>
                    <a:pt x="32" y="98"/>
                    <a:pt x="31" y="98"/>
                  </a:cubicBezTo>
                  <a:cubicBezTo>
                    <a:pt x="29" y="98"/>
                    <a:pt x="23" y="121"/>
                    <a:pt x="0" y="143"/>
                  </a:cubicBezTo>
                  <a:cubicBezTo>
                    <a:pt x="0" y="175"/>
                    <a:pt x="0" y="175"/>
                    <a:pt x="0" y="206"/>
                  </a:cubicBezTo>
                  <a:cubicBezTo>
                    <a:pt x="0" y="238"/>
                    <a:pt x="0" y="301"/>
                    <a:pt x="0" y="333"/>
                  </a:cubicBezTo>
                  <a:cubicBezTo>
                    <a:pt x="0" y="365"/>
                    <a:pt x="0" y="428"/>
                    <a:pt x="32" y="460"/>
                  </a:cubicBezTo>
                  <a:cubicBezTo>
                    <a:pt x="32" y="586"/>
                    <a:pt x="64" y="681"/>
                    <a:pt x="64" y="776"/>
                  </a:cubicBezTo>
                  <a:cubicBezTo>
                    <a:pt x="95" y="871"/>
                    <a:pt x="95" y="998"/>
                    <a:pt x="127" y="1093"/>
                  </a:cubicBezTo>
                  <a:cubicBezTo>
                    <a:pt x="127" y="1156"/>
                    <a:pt x="159" y="1220"/>
                    <a:pt x="159" y="1283"/>
                  </a:cubicBezTo>
                  <a:cubicBezTo>
                    <a:pt x="222" y="1346"/>
                    <a:pt x="317" y="1378"/>
                    <a:pt x="412" y="1378"/>
                  </a:cubicBezTo>
                  <a:cubicBezTo>
                    <a:pt x="507" y="1346"/>
                    <a:pt x="570" y="1251"/>
                    <a:pt x="570" y="1156"/>
                  </a:cubicBezTo>
                  <a:cubicBezTo>
                    <a:pt x="570" y="1093"/>
                    <a:pt x="539" y="1030"/>
                    <a:pt x="539" y="966"/>
                  </a:cubicBezTo>
                  <a:cubicBezTo>
                    <a:pt x="507" y="871"/>
                    <a:pt x="475" y="776"/>
                    <a:pt x="475" y="650"/>
                  </a:cubicBezTo>
                  <a:cubicBezTo>
                    <a:pt x="444" y="555"/>
                    <a:pt x="412" y="460"/>
                    <a:pt x="380" y="365"/>
                  </a:cubicBezTo>
                  <a:cubicBezTo>
                    <a:pt x="380" y="333"/>
                    <a:pt x="380" y="270"/>
                    <a:pt x="349" y="206"/>
                  </a:cubicBezTo>
                  <a:cubicBezTo>
                    <a:pt x="349" y="206"/>
                    <a:pt x="349" y="206"/>
                    <a:pt x="349" y="175"/>
                  </a:cubicBezTo>
                  <a:cubicBezTo>
                    <a:pt x="326" y="152"/>
                    <a:pt x="320" y="130"/>
                    <a:pt x="318" y="130"/>
                  </a:cubicBezTo>
                  <a:cubicBezTo>
                    <a:pt x="317" y="130"/>
                    <a:pt x="317" y="134"/>
                    <a:pt x="317" y="143"/>
                  </a:cubicBezTo>
                  <a:cubicBezTo>
                    <a:pt x="317" y="111"/>
                    <a:pt x="317" y="80"/>
                    <a:pt x="285" y="48"/>
                  </a:cubicBezTo>
                  <a:cubicBezTo>
                    <a:pt x="268" y="48"/>
                    <a:pt x="251" y="38"/>
                    <a:pt x="244" y="35"/>
                  </a:cubicBezTo>
                  <a:lnTo>
                    <a:pt x="244" y="35"/>
                  </a:lnTo>
                  <a:cubicBezTo>
                    <a:pt x="222" y="11"/>
                    <a:pt x="193" y="1"/>
                    <a:pt x="1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3900673" y="1497758"/>
              <a:ext cx="40247" cy="20958"/>
            </a:xfrm>
            <a:custGeom>
              <a:avLst/>
              <a:gdLst/>
              <a:ahLst/>
              <a:cxnLst/>
              <a:rect l="l" t="t" r="r" b="b"/>
              <a:pathLst>
                <a:path w="1229" h="640" extrusionOk="0">
                  <a:moveTo>
                    <a:pt x="1166" y="1"/>
                  </a:moveTo>
                  <a:cubicBezTo>
                    <a:pt x="1071" y="1"/>
                    <a:pt x="976" y="32"/>
                    <a:pt x="912" y="64"/>
                  </a:cubicBezTo>
                  <a:cubicBezTo>
                    <a:pt x="817" y="96"/>
                    <a:pt x="754" y="96"/>
                    <a:pt x="659" y="127"/>
                  </a:cubicBezTo>
                  <a:cubicBezTo>
                    <a:pt x="596" y="159"/>
                    <a:pt x="501" y="191"/>
                    <a:pt x="437" y="254"/>
                  </a:cubicBezTo>
                  <a:cubicBezTo>
                    <a:pt x="354" y="282"/>
                    <a:pt x="270" y="334"/>
                    <a:pt x="230" y="390"/>
                  </a:cubicBezTo>
                  <a:lnTo>
                    <a:pt x="230" y="390"/>
                  </a:lnTo>
                  <a:cubicBezTo>
                    <a:pt x="172" y="418"/>
                    <a:pt x="115" y="447"/>
                    <a:pt x="57" y="476"/>
                  </a:cubicBezTo>
                  <a:cubicBezTo>
                    <a:pt x="1" y="532"/>
                    <a:pt x="20" y="639"/>
                    <a:pt x="114" y="639"/>
                  </a:cubicBezTo>
                  <a:cubicBezTo>
                    <a:pt x="126" y="639"/>
                    <a:pt x="139" y="638"/>
                    <a:pt x="152" y="634"/>
                  </a:cubicBezTo>
                  <a:lnTo>
                    <a:pt x="318" y="579"/>
                  </a:lnTo>
                  <a:lnTo>
                    <a:pt x="318" y="579"/>
                  </a:lnTo>
                  <a:cubicBezTo>
                    <a:pt x="322" y="579"/>
                    <a:pt x="326" y="579"/>
                    <a:pt x="330" y="579"/>
                  </a:cubicBezTo>
                  <a:cubicBezTo>
                    <a:pt x="399" y="579"/>
                    <a:pt x="455" y="533"/>
                    <a:pt x="532" y="507"/>
                  </a:cubicBezTo>
                  <a:cubicBezTo>
                    <a:pt x="627" y="476"/>
                    <a:pt x="691" y="444"/>
                    <a:pt x="786" y="412"/>
                  </a:cubicBezTo>
                  <a:cubicBezTo>
                    <a:pt x="849" y="349"/>
                    <a:pt x="912" y="317"/>
                    <a:pt x="1007" y="286"/>
                  </a:cubicBezTo>
                  <a:cubicBezTo>
                    <a:pt x="1071" y="222"/>
                    <a:pt x="1166" y="191"/>
                    <a:pt x="1197" y="127"/>
                  </a:cubicBezTo>
                  <a:cubicBezTo>
                    <a:pt x="1229" y="64"/>
                    <a:pt x="1197" y="32"/>
                    <a:pt x="11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884118" y="2236185"/>
              <a:ext cx="416941" cy="1503765"/>
            </a:xfrm>
            <a:custGeom>
              <a:avLst/>
              <a:gdLst/>
              <a:ahLst/>
              <a:cxnLst/>
              <a:rect l="l" t="t" r="r" b="b"/>
              <a:pathLst>
                <a:path w="12732" h="45920" extrusionOk="0">
                  <a:moveTo>
                    <a:pt x="4814" y="0"/>
                  </a:moveTo>
                  <a:cubicBezTo>
                    <a:pt x="3991" y="1647"/>
                    <a:pt x="3294" y="3389"/>
                    <a:pt x="2660" y="5162"/>
                  </a:cubicBezTo>
                  <a:cubicBezTo>
                    <a:pt x="2059" y="6904"/>
                    <a:pt x="1552" y="8709"/>
                    <a:pt x="1172" y="10546"/>
                  </a:cubicBezTo>
                  <a:cubicBezTo>
                    <a:pt x="380" y="14188"/>
                    <a:pt x="0" y="17925"/>
                    <a:pt x="64" y="21662"/>
                  </a:cubicBezTo>
                  <a:cubicBezTo>
                    <a:pt x="127" y="25398"/>
                    <a:pt x="602" y="29104"/>
                    <a:pt x="1489" y="32746"/>
                  </a:cubicBezTo>
                  <a:cubicBezTo>
                    <a:pt x="2375" y="36356"/>
                    <a:pt x="3706" y="39871"/>
                    <a:pt x="5352" y="43196"/>
                  </a:cubicBezTo>
                  <a:lnTo>
                    <a:pt x="5416" y="43323"/>
                  </a:lnTo>
                  <a:lnTo>
                    <a:pt x="5574" y="43386"/>
                  </a:lnTo>
                  <a:lnTo>
                    <a:pt x="11623" y="45762"/>
                  </a:lnTo>
                  <a:lnTo>
                    <a:pt x="12003" y="45920"/>
                  </a:lnTo>
                  <a:lnTo>
                    <a:pt x="12034" y="45540"/>
                  </a:lnTo>
                  <a:cubicBezTo>
                    <a:pt x="12256" y="43513"/>
                    <a:pt x="12510" y="41518"/>
                    <a:pt x="12731" y="39523"/>
                  </a:cubicBezTo>
                  <a:lnTo>
                    <a:pt x="12731" y="39428"/>
                  </a:lnTo>
                  <a:lnTo>
                    <a:pt x="12700" y="39364"/>
                  </a:lnTo>
                  <a:cubicBezTo>
                    <a:pt x="11654" y="37211"/>
                    <a:pt x="10768" y="34931"/>
                    <a:pt x="10103" y="32619"/>
                  </a:cubicBezTo>
                  <a:cubicBezTo>
                    <a:pt x="9438" y="30307"/>
                    <a:pt x="8994" y="27900"/>
                    <a:pt x="8741" y="25493"/>
                  </a:cubicBezTo>
                  <a:cubicBezTo>
                    <a:pt x="8488" y="23087"/>
                    <a:pt x="8456" y="20680"/>
                    <a:pt x="8646" y="18241"/>
                  </a:cubicBezTo>
                  <a:cubicBezTo>
                    <a:pt x="8741" y="17038"/>
                    <a:pt x="8899" y="15834"/>
                    <a:pt x="9089" y="14663"/>
                  </a:cubicBezTo>
                  <a:cubicBezTo>
                    <a:pt x="9279" y="13459"/>
                    <a:pt x="9533" y="12288"/>
                    <a:pt x="9849" y="11116"/>
                  </a:cubicBezTo>
                  <a:lnTo>
                    <a:pt x="9089" y="10957"/>
                  </a:lnTo>
                  <a:cubicBezTo>
                    <a:pt x="8836" y="12161"/>
                    <a:pt x="8614" y="13364"/>
                    <a:pt x="8456" y="14568"/>
                  </a:cubicBezTo>
                  <a:cubicBezTo>
                    <a:pt x="8298" y="15771"/>
                    <a:pt x="8203" y="17006"/>
                    <a:pt x="8108" y="18210"/>
                  </a:cubicBezTo>
                  <a:cubicBezTo>
                    <a:pt x="7981" y="20680"/>
                    <a:pt x="8076" y="23118"/>
                    <a:pt x="8329" y="25557"/>
                  </a:cubicBezTo>
                  <a:cubicBezTo>
                    <a:pt x="8583" y="27964"/>
                    <a:pt x="9058" y="30370"/>
                    <a:pt x="9723" y="32746"/>
                  </a:cubicBezTo>
                  <a:cubicBezTo>
                    <a:pt x="10348" y="35061"/>
                    <a:pt x="11190" y="37345"/>
                    <a:pt x="12218" y="39507"/>
                  </a:cubicBezTo>
                  <a:lnTo>
                    <a:pt x="12218" y="39507"/>
                  </a:lnTo>
                  <a:cubicBezTo>
                    <a:pt x="11983" y="41361"/>
                    <a:pt x="11747" y="43215"/>
                    <a:pt x="11486" y="45070"/>
                  </a:cubicBezTo>
                  <a:lnTo>
                    <a:pt x="11486" y="45070"/>
                  </a:lnTo>
                  <a:lnTo>
                    <a:pt x="5984" y="42711"/>
                  </a:lnTo>
                  <a:lnTo>
                    <a:pt x="5984" y="42711"/>
                  </a:lnTo>
                  <a:cubicBezTo>
                    <a:pt x="4433" y="39458"/>
                    <a:pt x="3283" y="36021"/>
                    <a:pt x="2502" y="32492"/>
                  </a:cubicBezTo>
                  <a:cubicBezTo>
                    <a:pt x="1679" y="28945"/>
                    <a:pt x="1267" y="25303"/>
                    <a:pt x="1267" y="21630"/>
                  </a:cubicBezTo>
                  <a:cubicBezTo>
                    <a:pt x="1204" y="17988"/>
                    <a:pt x="1552" y="14346"/>
                    <a:pt x="2280" y="10767"/>
                  </a:cubicBezTo>
                  <a:cubicBezTo>
                    <a:pt x="2660" y="8994"/>
                    <a:pt x="3104" y="7221"/>
                    <a:pt x="3642" y="5479"/>
                  </a:cubicBezTo>
                  <a:cubicBezTo>
                    <a:pt x="4181" y="3737"/>
                    <a:pt x="4846" y="2027"/>
                    <a:pt x="5542" y="317"/>
                  </a:cubicBezTo>
                  <a:lnTo>
                    <a:pt x="48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968116" y="3162485"/>
              <a:ext cx="72634" cy="313983"/>
            </a:xfrm>
            <a:custGeom>
              <a:avLst/>
              <a:gdLst/>
              <a:ahLst/>
              <a:cxnLst/>
              <a:rect l="l" t="t" r="r" b="b"/>
              <a:pathLst>
                <a:path w="2218" h="9588" extrusionOk="0">
                  <a:moveTo>
                    <a:pt x="99" y="0"/>
                  </a:moveTo>
                  <a:cubicBezTo>
                    <a:pt x="54" y="0"/>
                    <a:pt x="0" y="34"/>
                    <a:pt x="0" y="89"/>
                  </a:cubicBezTo>
                  <a:cubicBezTo>
                    <a:pt x="190" y="1704"/>
                    <a:pt x="444" y="3288"/>
                    <a:pt x="760" y="4903"/>
                  </a:cubicBezTo>
                  <a:cubicBezTo>
                    <a:pt x="950" y="5695"/>
                    <a:pt x="1109" y="6486"/>
                    <a:pt x="1331" y="7278"/>
                  </a:cubicBezTo>
                  <a:cubicBezTo>
                    <a:pt x="1426" y="7658"/>
                    <a:pt x="1521" y="8070"/>
                    <a:pt x="1616" y="8482"/>
                  </a:cubicBezTo>
                  <a:cubicBezTo>
                    <a:pt x="1711" y="8798"/>
                    <a:pt x="1742" y="9273"/>
                    <a:pt x="1964" y="9527"/>
                  </a:cubicBezTo>
                  <a:cubicBezTo>
                    <a:pt x="1997" y="9570"/>
                    <a:pt x="2033" y="9588"/>
                    <a:pt x="2067" y="9588"/>
                  </a:cubicBezTo>
                  <a:cubicBezTo>
                    <a:pt x="2131" y="9588"/>
                    <a:pt x="2186" y="9526"/>
                    <a:pt x="2186" y="9463"/>
                  </a:cubicBezTo>
                  <a:cubicBezTo>
                    <a:pt x="2217" y="9273"/>
                    <a:pt x="2122" y="9083"/>
                    <a:pt x="2059" y="8893"/>
                  </a:cubicBezTo>
                  <a:cubicBezTo>
                    <a:pt x="1996" y="8703"/>
                    <a:pt x="1932" y="8513"/>
                    <a:pt x="1901" y="8292"/>
                  </a:cubicBezTo>
                  <a:cubicBezTo>
                    <a:pt x="1774" y="7943"/>
                    <a:pt x="1679" y="7563"/>
                    <a:pt x="1584" y="7183"/>
                  </a:cubicBezTo>
                  <a:cubicBezTo>
                    <a:pt x="1394" y="6391"/>
                    <a:pt x="1204" y="5600"/>
                    <a:pt x="1014" y="4808"/>
                  </a:cubicBezTo>
                  <a:cubicBezTo>
                    <a:pt x="697" y="3225"/>
                    <a:pt x="380" y="1641"/>
                    <a:pt x="159" y="58"/>
                  </a:cubicBezTo>
                  <a:cubicBezTo>
                    <a:pt x="159" y="18"/>
                    <a:pt x="131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3042781" y="3491632"/>
              <a:ext cx="14540" cy="29931"/>
            </a:xfrm>
            <a:custGeom>
              <a:avLst/>
              <a:gdLst/>
              <a:ahLst/>
              <a:cxnLst/>
              <a:rect l="l" t="t" r="r" b="b"/>
              <a:pathLst>
                <a:path w="444" h="914" extrusionOk="0">
                  <a:moveTo>
                    <a:pt x="104" y="1"/>
                  </a:moveTo>
                  <a:cubicBezTo>
                    <a:pt x="88" y="1"/>
                    <a:pt x="73" y="5"/>
                    <a:pt x="64" y="14"/>
                  </a:cubicBezTo>
                  <a:cubicBezTo>
                    <a:pt x="1" y="14"/>
                    <a:pt x="1" y="77"/>
                    <a:pt x="1" y="141"/>
                  </a:cubicBezTo>
                  <a:cubicBezTo>
                    <a:pt x="1" y="172"/>
                    <a:pt x="1" y="204"/>
                    <a:pt x="32" y="236"/>
                  </a:cubicBezTo>
                  <a:cubicBezTo>
                    <a:pt x="32" y="236"/>
                    <a:pt x="32" y="267"/>
                    <a:pt x="32" y="267"/>
                  </a:cubicBezTo>
                  <a:cubicBezTo>
                    <a:pt x="32" y="267"/>
                    <a:pt x="32" y="299"/>
                    <a:pt x="32" y="299"/>
                  </a:cubicBezTo>
                  <a:cubicBezTo>
                    <a:pt x="32" y="394"/>
                    <a:pt x="64" y="457"/>
                    <a:pt x="96" y="521"/>
                  </a:cubicBezTo>
                  <a:cubicBezTo>
                    <a:pt x="96" y="584"/>
                    <a:pt x="127" y="647"/>
                    <a:pt x="127" y="711"/>
                  </a:cubicBezTo>
                  <a:cubicBezTo>
                    <a:pt x="159" y="806"/>
                    <a:pt x="222" y="869"/>
                    <a:pt x="317" y="901"/>
                  </a:cubicBezTo>
                  <a:cubicBezTo>
                    <a:pt x="327" y="910"/>
                    <a:pt x="336" y="914"/>
                    <a:pt x="345" y="914"/>
                  </a:cubicBezTo>
                  <a:cubicBezTo>
                    <a:pt x="368" y="914"/>
                    <a:pt x="390" y="892"/>
                    <a:pt x="412" y="869"/>
                  </a:cubicBezTo>
                  <a:cubicBezTo>
                    <a:pt x="444" y="837"/>
                    <a:pt x="444" y="774"/>
                    <a:pt x="444" y="742"/>
                  </a:cubicBezTo>
                  <a:cubicBezTo>
                    <a:pt x="444" y="711"/>
                    <a:pt x="444" y="679"/>
                    <a:pt x="412" y="616"/>
                  </a:cubicBezTo>
                  <a:cubicBezTo>
                    <a:pt x="412" y="552"/>
                    <a:pt x="381" y="489"/>
                    <a:pt x="349" y="426"/>
                  </a:cubicBezTo>
                  <a:cubicBezTo>
                    <a:pt x="349" y="362"/>
                    <a:pt x="317" y="299"/>
                    <a:pt x="286" y="236"/>
                  </a:cubicBezTo>
                  <a:cubicBezTo>
                    <a:pt x="254" y="172"/>
                    <a:pt x="222" y="109"/>
                    <a:pt x="191" y="46"/>
                  </a:cubicBezTo>
                  <a:cubicBezTo>
                    <a:pt x="191" y="23"/>
                    <a:pt x="143" y="1"/>
                    <a:pt x="1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179666" y="2956535"/>
              <a:ext cx="136950" cy="775461"/>
            </a:xfrm>
            <a:custGeom>
              <a:avLst/>
              <a:gdLst/>
              <a:ahLst/>
              <a:cxnLst/>
              <a:rect l="l" t="t" r="r" b="b"/>
              <a:pathLst>
                <a:path w="4182" h="23680" extrusionOk="0">
                  <a:moveTo>
                    <a:pt x="116" y="0"/>
                  </a:moveTo>
                  <a:cubicBezTo>
                    <a:pt x="87" y="0"/>
                    <a:pt x="50" y="24"/>
                    <a:pt x="33" y="76"/>
                  </a:cubicBezTo>
                  <a:cubicBezTo>
                    <a:pt x="1" y="1596"/>
                    <a:pt x="223" y="3148"/>
                    <a:pt x="444" y="4637"/>
                  </a:cubicBezTo>
                  <a:cubicBezTo>
                    <a:pt x="666" y="6157"/>
                    <a:pt x="951" y="7708"/>
                    <a:pt x="1299" y="9197"/>
                  </a:cubicBezTo>
                  <a:cubicBezTo>
                    <a:pt x="1679" y="10749"/>
                    <a:pt x="2091" y="12237"/>
                    <a:pt x="2598" y="13726"/>
                  </a:cubicBezTo>
                  <a:cubicBezTo>
                    <a:pt x="2819" y="14454"/>
                    <a:pt x="3104" y="15182"/>
                    <a:pt x="3358" y="15911"/>
                  </a:cubicBezTo>
                  <a:cubicBezTo>
                    <a:pt x="3516" y="16291"/>
                    <a:pt x="3643" y="16639"/>
                    <a:pt x="3706" y="17019"/>
                  </a:cubicBezTo>
                  <a:cubicBezTo>
                    <a:pt x="3801" y="17431"/>
                    <a:pt x="3770" y="17842"/>
                    <a:pt x="3738" y="18254"/>
                  </a:cubicBezTo>
                  <a:cubicBezTo>
                    <a:pt x="3548" y="20028"/>
                    <a:pt x="3199" y="21801"/>
                    <a:pt x="2661" y="23511"/>
                  </a:cubicBezTo>
                  <a:cubicBezTo>
                    <a:pt x="2642" y="23607"/>
                    <a:pt x="2728" y="23680"/>
                    <a:pt x="2812" y="23680"/>
                  </a:cubicBezTo>
                  <a:cubicBezTo>
                    <a:pt x="2867" y="23680"/>
                    <a:pt x="2921" y="23649"/>
                    <a:pt x="2946" y="23575"/>
                  </a:cubicBezTo>
                  <a:cubicBezTo>
                    <a:pt x="3390" y="22054"/>
                    <a:pt x="3770" y="20534"/>
                    <a:pt x="3991" y="18951"/>
                  </a:cubicBezTo>
                  <a:cubicBezTo>
                    <a:pt x="4086" y="18191"/>
                    <a:pt x="4181" y="17431"/>
                    <a:pt x="3960" y="16671"/>
                  </a:cubicBezTo>
                  <a:cubicBezTo>
                    <a:pt x="3738" y="15911"/>
                    <a:pt x="3421" y="15182"/>
                    <a:pt x="3136" y="14454"/>
                  </a:cubicBezTo>
                  <a:cubicBezTo>
                    <a:pt x="2123" y="11477"/>
                    <a:pt x="1331" y="8437"/>
                    <a:pt x="824" y="5333"/>
                  </a:cubicBezTo>
                  <a:cubicBezTo>
                    <a:pt x="698" y="4447"/>
                    <a:pt x="571" y="3560"/>
                    <a:pt x="476" y="2673"/>
                  </a:cubicBezTo>
                  <a:cubicBezTo>
                    <a:pt x="349" y="1786"/>
                    <a:pt x="318" y="900"/>
                    <a:pt x="159" y="45"/>
                  </a:cubicBezTo>
                  <a:cubicBezTo>
                    <a:pt x="159" y="16"/>
                    <a:pt x="140" y="0"/>
                    <a:pt x="1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292711" y="3514883"/>
              <a:ext cx="9366" cy="12215"/>
            </a:xfrm>
            <a:custGeom>
              <a:avLst/>
              <a:gdLst/>
              <a:ahLst/>
              <a:cxnLst/>
              <a:rect l="l" t="t" r="r" b="b"/>
              <a:pathLst>
                <a:path w="286" h="373" extrusionOk="0">
                  <a:moveTo>
                    <a:pt x="64" y="1"/>
                  </a:moveTo>
                  <a:cubicBezTo>
                    <a:pt x="33" y="1"/>
                    <a:pt x="33" y="32"/>
                    <a:pt x="33" y="32"/>
                  </a:cubicBezTo>
                  <a:cubicBezTo>
                    <a:pt x="33" y="64"/>
                    <a:pt x="1" y="64"/>
                    <a:pt x="33" y="96"/>
                  </a:cubicBezTo>
                  <a:lnTo>
                    <a:pt x="96" y="286"/>
                  </a:lnTo>
                  <a:cubicBezTo>
                    <a:pt x="96" y="317"/>
                    <a:pt x="128" y="317"/>
                    <a:pt x="128" y="349"/>
                  </a:cubicBezTo>
                  <a:lnTo>
                    <a:pt x="159" y="349"/>
                  </a:lnTo>
                  <a:cubicBezTo>
                    <a:pt x="159" y="365"/>
                    <a:pt x="167" y="373"/>
                    <a:pt x="179" y="373"/>
                  </a:cubicBezTo>
                  <a:cubicBezTo>
                    <a:pt x="191" y="373"/>
                    <a:pt x="207" y="365"/>
                    <a:pt x="223" y="349"/>
                  </a:cubicBezTo>
                  <a:cubicBezTo>
                    <a:pt x="286" y="349"/>
                    <a:pt x="286" y="286"/>
                    <a:pt x="254" y="222"/>
                  </a:cubicBezTo>
                  <a:cubicBezTo>
                    <a:pt x="223" y="159"/>
                    <a:pt x="191" y="96"/>
                    <a:pt x="159" y="32"/>
                  </a:cubicBezTo>
                  <a:cubicBezTo>
                    <a:pt x="128" y="1"/>
                    <a:pt x="96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5166732" y="1538201"/>
              <a:ext cx="985274" cy="957275"/>
            </a:xfrm>
            <a:custGeom>
              <a:avLst/>
              <a:gdLst/>
              <a:ahLst/>
              <a:cxnLst/>
              <a:rect l="l" t="t" r="r" b="b"/>
              <a:pathLst>
                <a:path w="30087" h="29232" extrusionOk="0">
                  <a:moveTo>
                    <a:pt x="6366" y="1"/>
                  </a:moveTo>
                  <a:lnTo>
                    <a:pt x="6240" y="33"/>
                  </a:lnTo>
                  <a:lnTo>
                    <a:pt x="476" y="413"/>
                  </a:lnTo>
                  <a:lnTo>
                    <a:pt x="1" y="444"/>
                  </a:lnTo>
                  <a:lnTo>
                    <a:pt x="64" y="951"/>
                  </a:lnTo>
                  <a:lnTo>
                    <a:pt x="1109" y="6746"/>
                  </a:lnTo>
                  <a:lnTo>
                    <a:pt x="1141" y="7000"/>
                  </a:lnTo>
                  <a:lnTo>
                    <a:pt x="1394" y="7126"/>
                  </a:lnTo>
                  <a:cubicBezTo>
                    <a:pt x="3611" y="8298"/>
                    <a:pt x="5733" y="9692"/>
                    <a:pt x="7696" y="11275"/>
                  </a:cubicBezTo>
                  <a:cubicBezTo>
                    <a:pt x="9660" y="12858"/>
                    <a:pt x="11528" y="14569"/>
                    <a:pt x="13207" y="16469"/>
                  </a:cubicBezTo>
                  <a:lnTo>
                    <a:pt x="14442" y="17894"/>
                  </a:lnTo>
                  <a:lnTo>
                    <a:pt x="15582" y="19382"/>
                  </a:lnTo>
                  <a:lnTo>
                    <a:pt x="16690" y="20934"/>
                  </a:lnTo>
                  <a:lnTo>
                    <a:pt x="17736" y="22517"/>
                  </a:lnTo>
                  <a:cubicBezTo>
                    <a:pt x="19066" y="24639"/>
                    <a:pt x="20237" y="26888"/>
                    <a:pt x="21219" y="29231"/>
                  </a:cubicBezTo>
                  <a:lnTo>
                    <a:pt x="21979" y="28946"/>
                  </a:lnTo>
                  <a:cubicBezTo>
                    <a:pt x="21092" y="26508"/>
                    <a:pt x="20016" y="24164"/>
                    <a:pt x="18686" y="21947"/>
                  </a:cubicBezTo>
                  <a:lnTo>
                    <a:pt x="17641" y="20301"/>
                  </a:lnTo>
                  <a:lnTo>
                    <a:pt x="16532" y="18686"/>
                  </a:lnTo>
                  <a:lnTo>
                    <a:pt x="15360" y="17165"/>
                  </a:lnTo>
                  <a:lnTo>
                    <a:pt x="14094" y="15677"/>
                  </a:lnTo>
                  <a:cubicBezTo>
                    <a:pt x="12383" y="13713"/>
                    <a:pt x="10483" y="11940"/>
                    <a:pt x="8425" y="10357"/>
                  </a:cubicBezTo>
                  <a:cubicBezTo>
                    <a:pt x="6435" y="8826"/>
                    <a:pt x="4327" y="7473"/>
                    <a:pt x="2100" y="6297"/>
                  </a:cubicBezTo>
                  <a:lnTo>
                    <a:pt x="2100" y="6297"/>
                  </a:lnTo>
                  <a:lnTo>
                    <a:pt x="1055" y="1291"/>
                  </a:lnTo>
                  <a:lnTo>
                    <a:pt x="1055" y="1291"/>
                  </a:lnTo>
                  <a:lnTo>
                    <a:pt x="6129" y="899"/>
                  </a:lnTo>
                  <a:lnTo>
                    <a:pt x="6129" y="899"/>
                  </a:lnTo>
                  <a:cubicBezTo>
                    <a:pt x="8854" y="2378"/>
                    <a:pt x="11425" y="4105"/>
                    <a:pt x="13840" y="6050"/>
                  </a:cubicBezTo>
                  <a:cubicBezTo>
                    <a:pt x="16279" y="8045"/>
                    <a:pt x="18527" y="10262"/>
                    <a:pt x="20522" y="12700"/>
                  </a:cubicBezTo>
                  <a:cubicBezTo>
                    <a:pt x="22549" y="15107"/>
                    <a:pt x="24291" y="17735"/>
                    <a:pt x="25779" y="20491"/>
                  </a:cubicBezTo>
                  <a:cubicBezTo>
                    <a:pt x="26508" y="21884"/>
                    <a:pt x="27173" y="23309"/>
                    <a:pt x="27775" y="24766"/>
                  </a:cubicBezTo>
                  <a:cubicBezTo>
                    <a:pt x="28345" y="26223"/>
                    <a:pt x="28883" y="27711"/>
                    <a:pt x="29295" y="29231"/>
                  </a:cubicBezTo>
                  <a:lnTo>
                    <a:pt x="30086" y="28978"/>
                  </a:lnTo>
                  <a:cubicBezTo>
                    <a:pt x="29548" y="27489"/>
                    <a:pt x="28946" y="26001"/>
                    <a:pt x="28313" y="24544"/>
                  </a:cubicBezTo>
                  <a:cubicBezTo>
                    <a:pt x="27648" y="23087"/>
                    <a:pt x="26951" y="21694"/>
                    <a:pt x="26160" y="20301"/>
                  </a:cubicBezTo>
                  <a:cubicBezTo>
                    <a:pt x="24639" y="17514"/>
                    <a:pt x="22866" y="14885"/>
                    <a:pt x="20871" y="12415"/>
                  </a:cubicBezTo>
                  <a:cubicBezTo>
                    <a:pt x="18876" y="9945"/>
                    <a:pt x="16627" y="7665"/>
                    <a:pt x="14220" y="5606"/>
                  </a:cubicBezTo>
                  <a:cubicBezTo>
                    <a:pt x="11845" y="3516"/>
                    <a:pt x="9217" y="1679"/>
                    <a:pt x="6461" y="64"/>
                  </a:cubicBezTo>
                  <a:lnTo>
                    <a:pt x="6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169843" y="1551398"/>
              <a:ext cx="478212" cy="622694"/>
            </a:xfrm>
            <a:custGeom>
              <a:avLst/>
              <a:gdLst/>
              <a:ahLst/>
              <a:cxnLst/>
              <a:rect l="l" t="t" r="r" b="b"/>
              <a:pathLst>
                <a:path w="14603" h="19015" extrusionOk="0">
                  <a:moveTo>
                    <a:pt x="133" y="0"/>
                  </a:moveTo>
                  <a:cubicBezTo>
                    <a:pt x="68" y="0"/>
                    <a:pt x="1" y="49"/>
                    <a:pt x="1" y="136"/>
                  </a:cubicBezTo>
                  <a:cubicBezTo>
                    <a:pt x="96" y="1973"/>
                    <a:pt x="286" y="3841"/>
                    <a:pt x="476" y="5678"/>
                  </a:cubicBezTo>
                  <a:cubicBezTo>
                    <a:pt x="508" y="6090"/>
                    <a:pt x="508" y="6533"/>
                    <a:pt x="603" y="6913"/>
                  </a:cubicBezTo>
                  <a:cubicBezTo>
                    <a:pt x="698" y="7230"/>
                    <a:pt x="919" y="7452"/>
                    <a:pt x="1204" y="7610"/>
                  </a:cubicBezTo>
                  <a:cubicBezTo>
                    <a:pt x="1901" y="7990"/>
                    <a:pt x="2566" y="8402"/>
                    <a:pt x="3231" y="8814"/>
                  </a:cubicBezTo>
                  <a:cubicBezTo>
                    <a:pt x="5923" y="10524"/>
                    <a:pt x="8393" y="12550"/>
                    <a:pt x="10610" y="14831"/>
                  </a:cubicBezTo>
                  <a:cubicBezTo>
                    <a:pt x="11845" y="16097"/>
                    <a:pt x="13080" y="17427"/>
                    <a:pt x="14062" y="18916"/>
                  </a:cubicBezTo>
                  <a:cubicBezTo>
                    <a:pt x="14114" y="18986"/>
                    <a:pt x="14183" y="19015"/>
                    <a:pt x="14252" y="19015"/>
                  </a:cubicBezTo>
                  <a:cubicBezTo>
                    <a:pt x="14431" y="19015"/>
                    <a:pt x="14603" y="18814"/>
                    <a:pt x="14442" y="18631"/>
                  </a:cubicBezTo>
                  <a:cubicBezTo>
                    <a:pt x="13460" y="17427"/>
                    <a:pt x="12478" y="16224"/>
                    <a:pt x="11402" y="15084"/>
                  </a:cubicBezTo>
                  <a:cubicBezTo>
                    <a:pt x="10325" y="13944"/>
                    <a:pt x="9185" y="12867"/>
                    <a:pt x="8013" y="11854"/>
                  </a:cubicBezTo>
                  <a:cubicBezTo>
                    <a:pt x="6841" y="10872"/>
                    <a:pt x="5606" y="9922"/>
                    <a:pt x="4308" y="9067"/>
                  </a:cubicBezTo>
                  <a:cubicBezTo>
                    <a:pt x="3674" y="8623"/>
                    <a:pt x="3009" y="8212"/>
                    <a:pt x="2344" y="7832"/>
                  </a:cubicBezTo>
                  <a:cubicBezTo>
                    <a:pt x="1996" y="7610"/>
                    <a:pt x="1679" y="7452"/>
                    <a:pt x="1331" y="7230"/>
                  </a:cubicBezTo>
                  <a:cubicBezTo>
                    <a:pt x="1173" y="7135"/>
                    <a:pt x="1046" y="7040"/>
                    <a:pt x="983" y="6850"/>
                  </a:cubicBezTo>
                  <a:cubicBezTo>
                    <a:pt x="919" y="6628"/>
                    <a:pt x="919" y="6407"/>
                    <a:pt x="919" y="6185"/>
                  </a:cubicBezTo>
                  <a:cubicBezTo>
                    <a:pt x="698" y="4158"/>
                    <a:pt x="539" y="2131"/>
                    <a:pt x="254" y="105"/>
                  </a:cubicBezTo>
                  <a:cubicBezTo>
                    <a:pt x="240" y="33"/>
                    <a:pt x="187" y="0"/>
                    <a:pt x="1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5450262" y="1644467"/>
              <a:ext cx="318600" cy="287490"/>
            </a:xfrm>
            <a:custGeom>
              <a:avLst/>
              <a:gdLst/>
              <a:ahLst/>
              <a:cxnLst/>
              <a:rect l="l" t="t" r="r" b="b"/>
              <a:pathLst>
                <a:path w="9729" h="8779" extrusionOk="0">
                  <a:moveTo>
                    <a:pt x="80" y="0"/>
                  </a:moveTo>
                  <a:cubicBezTo>
                    <a:pt x="32" y="0"/>
                    <a:pt x="1" y="93"/>
                    <a:pt x="52" y="144"/>
                  </a:cubicBezTo>
                  <a:cubicBezTo>
                    <a:pt x="2744" y="2108"/>
                    <a:pt x="5277" y="4325"/>
                    <a:pt x="7589" y="6700"/>
                  </a:cubicBezTo>
                  <a:cubicBezTo>
                    <a:pt x="7906" y="7017"/>
                    <a:pt x="8254" y="7365"/>
                    <a:pt x="8571" y="7682"/>
                  </a:cubicBezTo>
                  <a:cubicBezTo>
                    <a:pt x="8888" y="8030"/>
                    <a:pt x="9173" y="8410"/>
                    <a:pt x="9521" y="8758"/>
                  </a:cubicBezTo>
                  <a:cubicBezTo>
                    <a:pt x="9542" y="8773"/>
                    <a:pt x="9565" y="8779"/>
                    <a:pt x="9587" y="8779"/>
                  </a:cubicBezTo>
                  <a:cubicBezTo>
                    <a:pt x="9663" y="8779"/>
                    <a:pt x="9728" y="8705"/>
                    <a:pt x="9679" y="8632"/>
                  </a:cubicBezTo>
                  <a:cubicBezTo>
                    <a:pt x="9426" y="8315"/>
                    <a:pt x="9141" y="8030"/>
                    <a:pt x="8888" y="7745"/>
                  </a:cubicBezTo>
                  <a:cubicBezTo>
                    <a:pt x="8602" y="7428"/>
                    <a:pt x="8317" y="7143"/>
                    <a:pt x="8001" y="6827"/>
                  </a:cubicBezTo>
                  <a:cubicBezTo>
                    <a:pt x="7431" y="6225"/>
                    <a:pt x="6797" y="5623"/>
                    <a:pt x="6196" y="5053"/>
                  </a:cubicBezTo>
                  <a:cubicBezTo>
                    <a:pt x="4961" y="3881"/>
                    <a:pt x="3694" y="2773"/>
                    <a:pt x="2364" y="1728"/>
                  </a:cubicBezTo>
                  <a:cubicBezTo>
                    <a:pt x="1635" y="1126"/>
                    <a:pt x="875" y="556"/>
                    <a:pt x="115" y="18"/>
                  </a:cubicBezTo>
                  <a:cubicBezTo>
                    <a:pt x="103" y="6"/>
                    <a:pt x="91" y="0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786908" y="1954358"/>
              <a:ext cx="26820" cy="26984"/>
            </a:xfrm>
            <a:custGeom>
              <a:avLst/>
              <a:gdLst/>
              <a:ahLst/>
              <a:cxnLst/>
              <a:rect l="l" t="t" r="r" b="b"/>
              <a:pathLst>
                <a:path w="819" h="824" extrusionOk="0">
                  <a:moveTo>
                    <a:pt x="96" y="0"/>
                  </a:moveTo>
                  <a:cubicBezTo>
                    <a:pt x="72" y="0"/>
                    <a:pt x="48" y="8"/>
                    <a:pt x="33" y="24"/>
                  </a:cubicBezTo>
                  <a:cubicBezTo>
                    <a:pt x="1" y="55"/>
                    <a:pt x="1" y="87"/>
                    <a:pt x="33" y="119"/>
                  </a:cubicBezTo>
                  <a:cubicBezTo>
                    <a:pt x="96" y="182"/>
                    <a:pt x="128" y="245"/>
                    <a:pt x="191" y="309"/>
                  </a:cubicBezTo>
                  <a:cubicBezTo>
                    <a:pt x="254" y="372"/>
                    <a:pt x="286" y="435"/>
                    <a:pt x="349" y="499"/>
                  </a:cubicBezTo>
                  <a:cubicBezTo>
                    <a:pt x="381" y="562"/>
                    <a:pt x="444" y="625"/>
                    <a:pt x="508" y="689"/>
                  </a:cubicBezTo>
                  <a:cubicBezTo>
                    <a:pt x="539" y="720"/>
                    <a:pt x="571" y="752"/>
                    <a:pt x="603" y="752"/>
                  </a:cubicBezTo>
                  <a:cubicBezTo>
                    <a:pt x="634" y="784"/>
                    <a:pt x="666" y="815"/>
                    <a:pt x="698" y="815"/>
                  </a:cubicBezTo>
                  <a:cubicBezTo>
                    <a:pt x="709" y="821"/>
                    <a:pt x="721" y="824"/>
                    <a:pt x="732" y="824"/>
                  </a:cubicBezTo>
                  <a:cubicBezTo>
                    <a:pt x="781" y="824"/>
                    <a:pt x="819" y="772"/>
                    <a:pt x="793" y="720"/>
                  </a:cubicBezTo>
                  <a:cubicBezTo>
                    <a:pt x="793" y="689"/>
                    <a:pt x="761" y="657"/>
                    <a:pt x="761" y="625"/>
                  </a:cubicBezTo>
                  <a:cubicBezTo>
                    <a:pt x="729" y="562"/>
                    <a:pt x="698" y="530"/>
                    <a:pt x="666" y="499"/>
                  </a:cubicBezTo>
                  <a:cubicBezTo>
                    <a:pt x="603" y="467"/>
                    <a:pt x="571" y="404"/>
                    <a:pt x="508" y="340"/>
                  </a:cubicBezTo>
                  <a:cubicBezTo>
                    <a:pt x="444" y="277"/>
                    <a:pt x="381" y="245"/>
                    <a:pt x="318" y="182"/>
                  </a:cubicBezTo>
                  <a:cubicBezTo>
                    <a:pt x="254" y="119"/>
                    <a:pt x="223" y="87"/>
                    <a:pt x="159" y="24"/>
                  </a:cubicBezTo>
                  <a:cubicBezTo>
                    <a:pt x="143" y="8"/>
                    <a:pt x="120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384930" y="1600913"/>
              <a:ext cx="43194" cy="37922"/>
            </a:xfrm>
            <a:custGeom>
              <a:avLst/>
              <a:gdLst/>
              <a:ahLst/>
              <a:cxnLst/>
              <a:rect l="l" t="t" r="r" b="b"/>
              <a:pathLst>
                <a:path w="1319" h="1158" extrusionOk="0">
                  <a:moveTo>
                    <a:pt x="125" y="0"/>
                  </a:moveTo>
                  <a:cubicBezTo>
                    <a:pt x="53" y="0"/>
                    <a:pt x="0" y="93"/>
                    <a:pt x="52" y="144"/>
                  </a:cubicBezTo>
                  <a:cubicBezTo>
                    <a:pt x="242" y="334"/>
                    <a:pt x="432" y="524"/>
                    <a:pt x="622" y="714"/>
                  </a:cubicBezTo>
                  <a:cubicBezTo>
                    <a:pt x="717" y="778"/>
                    <a:pt x="812" y="873"/>
                    <a:pt x="907" y="968"/>
                  </a:cubicBezTo>
                  <a:cubicBezTo>
                    <a:pt x="970" y="999"/>
                    <a:pt x="1033" y="1031"/>
                    <a:pt x="1097" y="1094"/>
                  </a:cubicBezTo>
                  <a:cubicBezTo>
                    <a:pt x="1160" y="1126"/>
                    <a:pt x="1192" y="1126"/>
                    <a:pt x="1255" y="1158"/>
                  </a:cubicBezTo>
                  <a:cubicBezTo>
                    <a:pt x="1287" y="1158"/>
                    <a:pt x="1318" y="1094"/>
                    <a:pt x="1318" y="1063"/>
                  </a:cubicBezTo>
                  <a:cubicBezTo>
                    <a:pt x="1287" y="999"/>
                    <a:pt x="1255" y="968"/>
                    <a:pt x="1223" y="936"/>
                  </a:cubicBezTo>
                  <a:cubicBezTo>
                    <a:pt x="1160" y="873"/>
                    <a:pt x="1128" y="841"/>
                    <a:pt x="1065" y="809"/>
                  </a:cubicBezTo>
                  <a:cubicBezTo>
                    <a:pt x="970" y="714"/>
                    <a:pt x="875" y="619"/>
                    <a:pt x="748" y="556"/>
                  </a:cubicBezTo>
                  <a:cubicBezTo>
                    <a:pt x="558" y="366"/>
                    <a:pt x="368" y="208"/>
                    <a:pt x="178" y="18"/>
                  </a:cubicBezTo>
                  <a:cubicBezTo>
                    <a:pt x="160" y="6"/>
                    <a:pt x="142" y="0"/>
                    <a:pt x="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625757" y="1813216"/>
              <a:ext cx="111407" cy="119397"/>
            </a:xfrm>
            <a:custGeom>
              <a:avLst/>
              <a:gdLst/>
              <a:ahLst/>
              <a:cxnLst/>
              <a:rect l="l" t="t" r="r" b="b"/>
              <a:pathLst>
                <a:path w="3402" h="3646" extrusionOk="0">
                  <a:moveTo>
                    <a:pt x="56" y="1"/>
                  </a:moveTo>
                  <a:cubicBezTo>
                    <a:pt x="19" y="1"/>
                    <a:pt x="0" y="45"/>
                    <a:pt x="45" y="90"/>
                  </a:cubicBezTo>
                  <a:cubicBezTo>
                    <a:pt x="552" y="724"/>
                    <a:pt x="1122" y="1325"/>
                    <a:pt x="1660" y="1927"/>
                  </a:cubicBezTo>
                  <a:cubicBezTo>
                    <a:pt x="1945" y="2212"/>
                    <a:pt x="2230" y="2497"/>
                    <a:pt x="2483" y="2814"/>
                  </a:cubicBezTo>
                  <a:cubicBezTo>
                    <a:pt x="2768" y="3099"/>
                    <a:pt x="3022" y="3415"/>
                    <a:pt x="3339" y="3637"/>
                  </a:cubicBezTo>
                  <a:cubicBezTo>
                    <a:pt x="3345" y="3643"/>
                    <a:pt x="3351" y="3646"/>
                    <a:pt x="3357" y="3646"/>
                  </a:cubicBezTo>
                  <a:cubicBezTo>
                    <a:pt x="3382" y="3646"/>
                    <a:pt x="3402" y="3605"/>
                    <a:pt x="3402" y="3605"/>
                  </a:cubicBezTo>
                  <a:cubicBezTo>
                    <a:pt x="3180" y="3257"/>
                    <a:pt x="2895" y="2972"/>
                    <a:pt x="2642" y="2687"/>
                  </a:cubicBezTo>
                  <a:cubicBezTo>
                    <a:pt x="2357" y="2402"/>
                    <a:pt x="2072" y="2085"/>
                    <a:pt x="1818" y="1800"/>
                  </a:cubicBezTo>
                  <a:cubicBezTo>
                    <a:pt x="1248" y="1167"/>
                    <a:pt x="678" y="597"/>
                    <a:pt x="108" y="27"/>
                  </a:cubicBezTo>
                  <a:cubicBezTo>
                    <a:pt x="90" y="8"/>
                    <a:pt x="71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3860000" y="4255373"/>
              <a:ext cx="1037113" cy="370800"/>
            </a:xfrm>
            <a:custGeom>
              <a:avLst/>
              <a:gdLst/>
              <a:ahLst/>
              <a:cxnLst/>
              <a:rect l="l" t="t" r="r" b="b"/>
              <a:pathLst>
                <a:path w="31670" h="11323" extrusionOk="0">
                  <a:moveTo>
                    <a:pt x="3643" y="0"/>
                  </a:moveTo>
                  <a:lnTo>
                    <a:pt x="3326" y="729"/>
                  </a:lnTo>
                  <a:cubicBezTo>
                    <a:pt x="4149" y="1109"/>
                    <a:pt x="4973" y="1457"/>
                    <a:pt x="5828" y="1742"/>
                  </a:cubicBezTo>
                  <a:cubicBezTo>
                    <a:pt x="6240" y="1900"/>
                    <a:pt x="6683" y="2027"/>
                    <a:pt x="7095" y="2186"/>
                  </a:cubicBezTo>
                  <a:cubicBezTo>
                    <a:pt x="7538" y="2312"/>
                    <a:pt x="7950" y="2439"/>
                    <a:pt x="8393" y="2566"/>
                  </a:cubicBezTo>
                  <a:cubicBezTo>
                    <a:pt x="10103" y="3041"/>
                    <a:pt x="11877" y="3421"/>
                    <a:pt x="13650" y="3642"/>
                  </a:cubicBezTo>
                  <a:cubicBezTo>
                    <a:pt x="15424" y="3896"/>
                    <a:pt x="17229" y="4022"/>
                    <a:pt x="19002" y="4022"/>
                  </a:cubicBezTo>
                  <a:cubicBezTo>
                    <a:pt x="20758" y="4022"/>
                    <a:pt x="22513" y="3932"/>
                    <a:pt x="24240" y="3724"/>
                  </a:cubicBezTo>
                  <a:lnTo>
                    <a:pt x="24240" y="3724"/>
                  </a:lnTo>
                  <a:cubicBezTo>
                    <a:pt x="26164" y="4640"/>
                    <a:pt x="28112" y="5510"/>
                    <a:pt x="30063" y="6397"/>
                  </a:cubicBezTo>
                  <a:lnTo>
                    <a:pt x="30063" y="6397"/>
                  </a:lnTo>
                  <a:lnTo>
                    <a:pt x="25238" y="10433"/>
                  </a:lnTo>
                  <a:lnTo>
                    <a:pt x="25238" y="10433"/>
                  </a:lnTo>
                  <a:cubicBezTo>
                    <a:pt x="23149" y="10708"/>
                    <a:pt x="21059" y="10831"/>
                    <a:pt x="18939" y="10831"/>
                  </a:cubicBezTo>
                  <a:cubicBezTo>
                    <a:pt x="16817" y="10831"/>
                    <a:pt x="14664" y="10704"/>
                    <a:pt x="12573" y="10419"/>
                  </a:cubicBezTo>
                  <a:cubicBezTo>
                    <a:pt x="10452" y="10134"/>
                    <a:pt x="8330" y="9691"/>
                    <a:pt x="6303" y="9089"/>
                  </a:cubicBezTo>
                  <a:cubicBezTo>
                    <a:pt x="4244" y="8519"/>
                    <a:pt x="2249" y="7759"/>
                    <a:pt x="286" y="6904"/>
                  </a:cubicBezTo>
                  <a:lnTo>
                    <a:pt x="1" y="7633"/>
                  </a:lnTo>
                  <a:cubicBezTo>
                    <a:pt x="2028" y="8393"/>
                    <a:pt x="4086" y="9058"/>
                    <a:pt x="6176" y="9564"/>
                  </a:cubicBezTo>
                  <a:cubicBezTo>
                    <a:pt x="8266" y="10103"/>
                    <a:pt x="10357" y="10546"/>
                    <a:pt x="12510" y="10799"/>
                  </a:cubicBezTo>
                  <a:cubicBezTo>
                    <a:pt x="14632" y="11084"/>
                    <a:pt x="16785" y="11274"/>
                    <a:pt x="18939" y="11306"/>
                  </a:cubicBezTo>
                  <a:cubicBezTo>
                    <a:pt x="19320" y="11317"/>
                    <a:pt x="19702" y="11323"/>
                    <a:pt x="20083" y="11323"/>
                  </a:cubicBezTo>
                  <a:cubicBezTo>
                    <a:pt x="21855" y="11323"/>
                    <a:pt x="23627" y="11209"/>
                    <a:pt x="25399" y="11053"/>
                  </a:cubicBezTo>
                  <a:lnTo>
                    <a:pt x="25494" y="11021"/>
                  </a:lnTo>
                  <a:lnTo>
                    <a:pt x="25558" y="10958"/>
                  </a:lnTo>
                  <a:lnTo>
                    <a:pt x="31132" y="6651"/>
                  </a:lnTo>
                  <a:lnTo>
                    <a:pt x="31670" y="6207"/>
                  </a:lnTo>
                  <a:lnTo>
                    <a:pt x="31037" y="5891"/>
                  </a:lnTo>
                  <a:cubicBezTo>
                    <a:pt x="28883" y="4814"/>
                    <a:pt x="26730" y="3706"/>
                    <a:pt x="24544" y="2661"/>
                  </a:cubicBezTo>
                  <a:lnTo>
                    <a:pt x="24418" y="2597"/>
                  </a:lnTo>
                  <a:lnTo>
                    <a:pt x="24259" y="2597"/>
                  </a:lnTo>
                  <a:cubicBezTo>
                    <a:pt x="22881" y="2748"/>
                    <a:pt x="21503" y="2838"/>
                    <a:pt x="20125" y="2838"/>
                  </a:cubicBezTo>
                  <a:cubicBezTo>
                    <a:pt x="19761" y="2838"/>
                    <a:pt x="19397" y="2832"/>
                    <a:pt x="19034" y="2819"/>
                  </a:cubicBezTo>
                  <a:cubicBezTo>
                    <a:pt x="17292" y="2819"/>
                    <a:pt x="15519" y="2692"/>
                    <a:pt x="13809" y="2471"/>
                  </a:cubicBezTo>
                  <a:cubicBezTo>
                    <a:pt x="12067" y="2249"/>
                    <a:pt x="10357" y="1932"/>
                    <a:pt x="8646" y="1520"/>
                  </a:cubicBezTo>
                  <a:cubicBezTo>
                    <a:pt x="6968" y="1109"/>
                    <a:pt x="5290" y="602"/>
                    <a:pt x="36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711637" y="4458376"/>
              <a:ext cx="178048" cy="173758"/>
            </a:xfrm>
            <a:custGeom>
              <a:avLst/>
              <a:gdLst/>
              <a:ahLst/>
              <a:cxnLst/>
              <a:rect l="l" t="t" r="r" b="b"/>
              <a:pathLst>
                <a:path w="5437" h="5306" extrusionOk="0">
                  <a:moveTo>
                    <a:pt x="5350" y="0"/>
                  </a:moveTo>
                  <a:cubicBezTo>
                    <a:pt x="5339" y="0"/>
                    <a:pt x="5327" y="3"/>
                    <a:pt x="5316" y="8"/>
                  </a:cubicBezTo>
                  <a:cubicBezTo>
                    <a:pt x="4840" y="420"/>
                    <a:pt x="4397" y="864"/>
                    <a:pt x="3954" y="1307"/>
                  </a:cubicBezTo>
                  <a:cubicBezTo>
                    <a:pt x="3510" y="1750"/>
                    <a:pt x="3067" y="2194"/>
                    <a:pt x="2592" y="2637"/>
                  </a:cubicBezTo>
                  <a:cubicBezTo>
                    <a:pt x="2149" y="3049"/>
                    <a:pt x="1705" y="3492"/>
                    <a:pt x="1262" y="3935"/>
                  </a:cubicBezTo>
                  <a:cubicBezTo>
                    <a:pt x="1040" y="4157"/>
                    <a:pt x="819" y="4379"/>
                    <a:pt x="597" y="4569"/>
                  </a:cubicBezTo>
                  <a:cubicBezTo>
                    <a:pt x="343" y="4759"/>
                    <a:pt x="122" y="4854"/>
                    <a:pt x="27" y="5170"/>
                  </a:cubicBezTo>
                  <a:cubicBezTo>
                    <a:pt x="1" y="5249"/>
                    <a:pt x="60" y="5305"/>
                    <a:pt x="118" y="5305"/>
                  </a:cubicBezTo>
                  <a:cubicBezTo>
                    <a:pt x="130" y="5305"/>
                    <a:pt x="142" y="5303"/>
                    <a:pt x="153" y="5297"/>
                  </a:cubicBezTo>
                  <a:cubicBezTo>
                    <a:pt x="470" y="5202"/>
                    <a:pt x="565" y="5012"/>
                    <a:pt x="755" y="4790"/>
                  </a:cubicBezTo>
                  <a:cubicBezTo>
                    <a:pt x="945" y="4537"/>
                    <a:pt x="1167" y="4347"/>
                    <a:pt x="1389" y="4125"/>
                  </a:cubicBezTo>
                  <a:cubicBezTo>
                    <a:pt x="1832" y="3650"/>
                    <a:pt x="2307" y="3207"/>
                    <a:pt x="2750" y="2764"/>
                  </a:cubicBezTo>
                  <a:lnTo>
                    <a:pt x="4080" y="1465"/>
                  </a:lnTo>
                  <a:cubicBezTo>
                    <a:pt x="4524" y="1022"/>
                    <a:pt x="4999" y="578"/>
                    <a:pt x="5411" y="103"/>
                  </a:cubicBezTo>
                  <a:cubicBezTo>
                    <a:pt x="5436" y="52"/>
                    <a:pt x="5399" y="0"/>
                    <a:pt x="5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3947600" y="4564478"/>
              <a:ext cx="625968" cy="101583"/>
            </a:xfrm>
            <a:custGeom>
              <a:avLst/>
              <a:gdLst/>
              <a:ahLst/>
              <a:cxnLst/>
              <a:rect l="l" t="t" r="r" b="b"/>
              <a:pathLst>
                <a:path w="19115" h="3102" extrusionOk="0">
                  <a:moveTo>
                    <a:pt x="454" y="0"/>
                  </a:moveTo>
                  <a:cubicBezTo>
                    <a:pt x="175" y="0"/>
                    <a:pt x="0" y="400"/>
                    <a:pt x="303" y="537"/>
                  </a:cubicBezTo>
                  <a:cubicBezTo>
                    <a:pt x="556" y="664"/>
                    <a:pt x="809" y="759"/>
                    <a:pt x="1094" y="854"/>
                  </a:cubicBezTo>
                  <a:cubicBezTo>
                    <a:pt x="1379" y="949"/>
                    <a:pt x="1664" y="1044"/>
                    <a:pt x="1981" y="1170"/>
                  </a:cubicBezTo>
                  <a:cubicBezTo>
                    <a:pt x="2520" y="1360"/>
                    <a:pt x="3121" y="1550"/>
                    <a:pt x="3691" y="1709"/>
                  </a:cubicBezTo>
                  <a:cubicBezTo>
                    <a:pt x="4831" y="1994"/>
                    <a:pt x="6003" y="2184"/>
                    <a:pt x="7175" y="2374"/>
                  </a:cubicBezTo>
                  <a:cubicBezTo>
                    <a:pt x="9613" y="2691"/>
                    <a:pt x="12115" y="2912"/>
                    <a:pt x="14585" y="3039"/>
                  </a:cubicBezTo>
                  <a:cubicBezTo>
                    <a:pt x="15202" y="3078"/>
                    <a:pt x="15819" y="3101"/>
                    <a:pt x="16435" y="3101"/>
                  </a:cubicBezTo>
                  <a:cubicBezTo>
                    <a:pt x="17307" y="3101"/>
                    <a:pt x="18179" y="3055"/>
                    <a:pt x="19051" y="2944"/>
                  </a:cubicBezTo>
                  <a:cubicBezTo>
                    <a:pt x="19114" y="2944"/>
                    <a:pt x="19114" y="2849"/>
                    <a:pt x="19051" y="2849"/>
                  </a:cubicBezTo>
                  <a:cubicBezTo>
                    <a:pt x="18350" y="2909"/>
                    <a:pt x="17650" y="2934"/>
                    <a:pt x="16950" y="2934"/>
                  </a:cubicBezTo>
                  <a:cubicBezTo>
                    <a:pt x="15053" y="2934"/>
                    <a:pt x="13157" y="2749"/>
                    <a:pt x="11260" y="2564"/>
                  </a:cubicBezTo>
                  <a:cubicBezTo>
                    <a:pt x="8917" y="2342"/>
                    <a:pt x="6573" y="2089"/>
                    <a:pt x="4293" y="1487"/>
                  </a:cubicBezTo>
                  <a:cubicBezTo>
                    <a:pt x="3660" y="1329"/>
                    <a:pt x="3058" y="1139"/>
                    <a:pt x="2456" y="917"/>
                  </a:cubicBezTo>
                  <a:cubicBezTo>
                    <a:pt x="2140" y="822"/>
                    <a:pt x="1823" y="695"/>
                    <a:pt x="1506" y="537"/>
                  </a:cubicBezTo>
                  <a:cubicBezTo>
                    <a:pt x="1189" y="410"/>
                    <a:pt x="904" y="18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150407" y="4378766"/>
              <a:ext cx="461511" cy="40967"/>
            </a:xfrm>
            <a:custGeom>
              <a:avLst/>
              <a:gdLst/>
              <a:ahLst/>
              <a:cxnLst/>
              <a:rect l="l" t="t" r="r" b="b"/>
              <a:pathLst>
                <a:path w="14093" h="1251" extrusionOk="0">
                  <a:moveTo>
                    <a:pt x="64" y="1"/>
                  </a:moveTo>
                  <a:cubicBezTo>
                    <a:pt x="32" y="1"/>
                    <a:pt x="0" y="96"/>
                    <a:pt x="64" y="96"/>
                  </a:cubicBezTo>
                  <a:cubicBezTo>
                    <a:pt x="1774" y="539"/>
                    <a:pt x="3547" y="761"/>
                    <a:pt x="5321" y="951"/>
                  </a:cubicBezTo>
                  <a:cubicBezTo>
                    <a:pt x="7126" y="1141"/>
                    <a:pt x="8899" y="1236"/>
                    <a:pt x="10704" y="1236"/>
                  </a:cubicBezTo>
                  <a:cubicBezTo>
                    <a:pt x="10884" y="1247"/>
                    <a:pt x="11060" y="1250"/>
                    <a:pt x="11233" y="1250"/>
                  </a:cubicBezTo>
                  <a:cubicBezTo>
                    <a:pt x="11580" y="1250"/>
                    <a:pt x="11918" y="1236"/>
                    <a:pt x="12256" y="1236"/>
                  </a:cubicBezTo>
                  <a:cubicBezTo>
                    <a:pt x="12763" y="1236"/>
                    <a:pt x="13301" y="1236"/>
                    <a:pt x="13808" y="1173"/>
                  </a:cubicBezTo>
                  <a:cubicBezTo>
                    <a:pt x="14093" y="1141"/>
                    <a:pt x="14093" y="729"/>
                    <a:pt x="13808" y="729"/>
                  </a:cubicBezTo>
                  <a:cubicBezTo>
                    <a:pt x="13365" y="729"/>
                    <a:pt x="12889" y="793"/>
                    <a:pt x="12446" y="824"/>
                  </a:cubicBezTo>
                  <a:cubicBezTo>
                    <a:pt x="12003" y="824"/>
                    <a:pt x="11591" y="856"/>
                    <a:pt x="11148" y="856"/>
                  </a:cubicBezTo>
                  <a:cubicBezTo>
                    <a:pt x="10704" y="872"/>
                    <a:pt x="10253" y="880"/>
                    <a:pt x="9802" y="880"/>
                  </a:cubicBezTo>
                  <a:cubicBezTo>
                    <a:pt x="9350" y="880"/>
                    <a:pt x="8899" y="872"/>
                    <a:pt x="8456" y="856"/>
                  </a:cubicBezTo>
                  <a:cubicBezTo>
                    <a:pt x="6682" y="824"/>
                    <a:pt x="4909" y="698"/>
                    <a:pt x="3167" y="476"/>
                  </a:cubicBezTo>
                  <a:cubicBezTo>
                    <a:pt x="2122" y="349"/>
                    <a:pt x="1109" y="159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524779" y="4429591"/>
              <a:ext cx="120347" cy="9366"/>
            </a:xfrm>
            <a:custGeom>
              <a:avLst/>
              <a:gdLst/>
              <a:ahLst/>
              <a:cxnLst/>
              <a:rect l="l" t="t" r="r" b="b"/>
              <a:pathLst>
                <a:path w="3675" h="286" extrusionOk="0">
                  <a:moveTo>
                    <a:pt x="3484" y="1"/>
                  </a:moveTo>
                  <a:cubicBezTo>
                    <a:pt x="2344" y="32"/>
                    <a:pt x="1236" y="32"/>
                    <a:pt x="96" y="64"/>
                  </a:cubicBezTo>
                  <a:cubicBezTo>
                    <a:pt x="1" y="64"/>
                    <a:pt x="1" y="222"/>
                    <a:pt x="96" y="222"/>
                  </a:cubicBezTo>
                  <a:cubicBezTo>
                    <a:pt x="1236" y="222"/>
                    <a:pt x="2344" y="254"/>
                    <a:pt x="3484" y="286"/>
                  </a:cubicBezTo>
                  <a:cubicBezTo>
                    <a:pt x="3674" y="286"/>
                    <a:pt x="3674" y="1"/>
                    <a:pt x="34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4598428" y="4453464"/>
              <a:ext cx="32158" cy="8318"/>
            </a:xfrm>
            <a:custGeom>
              <a:avLst/>
              <a:gdLst/>
              <a:ahLst/>
              <a:cxnLst/>
              <a:rect l="l" t="t" r="r" b="b"/>
              <a:pathLst>
                <a:path w="982" h="254" extrusionOk="0">
                  <a:moveTo>
                    <a:pt x="412" y="0"/>
                  </a:moveTo>
                  <a:cubicBezTo>
                    <a:pt x="380" y="0"/>
                    <a:pt x="349" y="32"/>
                    <a:pt x="317" y="32"/>
                  </a:cubicBezTo>
                  <a:lnTo>
                    <a:pt x="95" y="32"/>
                  </a:lnTo>
                  <a:cubicBezTo>
                    <a:pt x="32" y="32"/>
                    <a:pt x="0" y="158"/>
                    <a:pt x="95" y="190"/>
                  </a:cubicBezTo>
                  <a:cubicBezTo>
                    <a:pt x="222" y="222"/>
                    <a:pt x="380" y="253"/>
                    <a:pt x="507" y="253"/>
                  </a:cubicBezTo>
                  <a:cubicBezTo>
                    <a:pt x="602" y="253"/>
                    <a:pt x="665" y="222"/>
                    <a:pt x="729" y="222"/>
                  </a:cubicBezTo>
                  <a:cubicBezTo>
                    <a:pt x="792" y="190"/>
                    <a:pt x="887" y="190"/>
                    <a:pt x="950" y="127"/>
                  </a:cubicBezTo>
                  <a:cubicBezTo>
                    <a:pt x="982" y="127"/>
                    <a:pt x="982" y="32"/>
                    <a:pt x="919" y="32"/>
                  </a:cubicBezTo>
                  <a:cubicBezTo>
                    <a:pt x="897" y="21"/>
                    <a:pt x="876" y="18"/>
                    <a:pt x="854" y="18"/>
                  </a:cubicBezTo>
                  <a:cubicBezTo>
                    <a:pt x="810" y="18"/>
                    <a:pt x="760" y="32"/>
                    <a:pt x="697" y="32"/>
                  </a:cubicBezTo>
                  <a:cubicBezTo>
                    <a:pt x="634" y="32"/>
                    <a:pt x="570" y="0"/>
                    <a:pt x="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4043584" y="929455"/>
              <a:ext cx="1035017" cy="1035017"/>
            </a:xfrm>
            <a:custGeom>
              <a:avLst/>
              <a:gdLst/>
              <a:ahLst/>
              <a:cxnLst/>
              <a:rect l="l" t="t" r="r" b="b"/>
              <a:pathLst>
                <a:path w="31606" h="31606" extrusionOk="0">
                  <a:moveTo>
                    <a:pt x="15803" y="0"/>
                  </a:moveTo>
                  <a:cubicBezTo>
                    <a:pt x="7062" y="0"/>
                    <a:pt x="0" y="7062"/>
                    <a:pt x="0" y="15803"/>
                  </a:cubicBezTo>
                  <a:cubicBezTo>
                    <a:pt x="0" y="24512"/>
                    <a:pt x="7062" y="31606"/>
                    <a:pt x="15803" y="31606"/>
                  </a:cubicBezTo>
                  <a:cubicBezTo>
                    <a:pt x="24512" y="31606"/>
                    <a:pt x="31606" y="24512"/>
                    <a:pt x="31606" y="15803"/>
                  </a:cubicBezTo>
                  <a:cubicBezTo>
                    <a:pt x="31606" y="7062"/>
                    <a:pt x="24512" y="0"/>
                    <a:pt x="15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4031140" y="923200"/>
              <a:ext cx="1059906" cy="1057875"/>
            </a:xfrm>
            <a:custGeom>
              <a:avLst/>
              <a:gdLst/>
              <a:ahLst/>
              <a:cxnLst/>
              <a:rect l="l" t="t" r="r" b="b"/>
              <a:pathLst>
                <a:path w="32366" h="32304" extrusionOk="0">
                  <a:moveTo>
                    <a:pt x="16183" y="381"/>
                  </a:moveTo>
                  <a:cubicBezTo>
                    <a:pt x="18210" y="413"/>
                    <a:pt x="20268" y="793"/>
                    <a:pt x="22137" y="1585"/>
                  </a:cubicBezTo>
                  <a:cubicBezTo>
                    <a:pt x="24037" y="2376"/>
                    <a:pt x="25747" y="3548"/>
                    <a:pt x="27172" y="5005"/>
                  </a:cubicBezTo>
                  <a:cubicBezTo>
                    <a:pt x="28597" y="6462"/>
                    <a:pt x="29737" y="8172"/>
                    <a:pt x="30498" y="10072"/>
                  </a:cubicBezTo>
                  <a:cubicBezTo>
                    <a:pt x="31258" y="11940"/>
                    <a:pt x="31638" y="13967"/>
                    <a:pt x="31606" y="15994"/>
                  </a:cubicBezTo>
                  <a:cubicBezTo>
                    <a:pt x="31606" y="18021"/>
                    <a:pt x="31163" y="20016"/>
                    <a:pt x="30371" y="21884"/>
                  </a:cubicBezTo>
                  <a:cubicBezTo>
                    <a:pt x="29611" y="23721"/>
                    <a:pt x="28439" y="25431"/>
                    <a:pt x="27014" y="26825"/>
                  </a:cubicBezTo>
                  <a:cubicBezTo>
                    <a:pt x="24191" y="29617"/>
                    <a:pt x="20249" y="31259"/>
                    <a:pt x="16296" y="31259"/>
                  </a:cubicBezTo>
                  <a:cubicBezTo>
                    <a:pt x="16259" y="31259"/>
                    <a:pt x="16221" y="31259"/>
                    <a:pt x="16183" y="31258"/>
                  </a:cubicBezTo>
                  <a:cubicBezTo>
                    <a:pt x="16112" y="31260"/>
                    <a:pt x="16040" y="31260"/>
                    <a:pt x="15968" y="31260"/>
                  </a:cubicBezTo>
                  <a:cubicBezTo>
                    <a:pt x="14043" y="31260"/>
                    <a:pt x="12095" y="30851"/>
                    <a:pt x="10324" y="30118"/>
                  </a:cubicBezTo>
                  <a:cubicBezTo>
                    <a:pt x="8456" y="29358"/>
                    <a:pt x="6777" y="28250"/>
                    <a:pt x="5321" y="26825"/>
                  </a:cubicBezTo>
                  <a:cubicBezTo>
                    <a:pt x="3896" y="25431"/>
                    <a:pt x="2755" y="23721"/>
                    <a:pt x="1964" y="21884"/>
                  </a:cubicBezTo>
                  <a:cubicBezTo>
                    <a:pt x="1172" y="20016"/>
                    <a:pt x="760" y="18021"/>
                    <a:pt x="729" y="15994"/>
                  </a:cubicBezTo>
                  <a:cubicBezTo>
                    <a:pt x="729" y="13967"/>
                    <a:pt x="1109" y="11940"/>
                    <a:pt x="1869" y="10072"/>
                  </a:cubicBezTo>
                  <a:cubicBezTo>
                    <a:pt x="2629" y="8172"/>
                    <a:pt x="3769" y="6462"/>
                    <a:pt x="5194" y="5005"/>
                  </a:cubicBezTo>
                  <a:cubicBezTo>
                    <a:pt x="6619" y="3548"/>
                    <a:pt x="8329" y="2376"/>
                    <a:pt x="10229" y="1616"/>
                  </a:cubicBezTo>
                  <a:cubicBezTo>
                    <a:pt x="12098" y="825"/>
                    <a:pt x="14125" y="413"/>
                    <a:pt x="16183" y="381"/>
                  </a:cubicBezTo>
                  <a:close/>
                  <a:moveTo>
                    <a:pt x="16297" y="1"/>
                  </a:moveTo>
                  <a:cubicBezTo>
                    <a:pt x="16259" y="1"/>
                    <a:pt x="16221" y="1"/>
                    <a:pt x="16183" y="1"/>
                  </a:cubicBezTo>
                  <a:cubicBezTo>
                    <a:pt x="14093" y="1"/>
                    <a:pt x="11971" y="381"/>
                    <a:pt x="10039" y="1173"/>
                  </a:cubicBezTo>
                  <a:cubicBezTo>
                    <a:pt x="8108" y="1965"/>
                    <a:pt x="6302" y="3168"/>
                    <a:pt x="4814" y="4625"/>
                  </a:cubicBezTo>
                  <a:cubicBezTo>
                    <a:pt x="3325" y="6113"/>
                    <a:pt x="2122" y="7887"/>
                    <a:pt x="1299" y="9819"/>
                  </a:cubicBezTo>
                  <a:cubicBezTo>
                    <a:pt x="475" y="11782"/>
                    <a:pt x="32" y="13872"/>
                    <a:pt x="0" y="15994"/>
                  </a:cubicBezTo>
                  <a:cubicBezTo>
                    <a:pt x="0" y="18116"/>
                    <a:pt x="412" y="20238"/>
                    <a:pt x="1204" y="22201"/>
                  </a:cubicBezTo>
                  <a:cubicBezTo>
                    <a:pt x="1995" y="24165"/>
                    <a:pt x="3167" y="25970"/>
                    <a:pt x="4687" y="27490"/>
                  </a:cubicBezTo>
                  <a:cubicBezTo>
                    <a:pt x="6176" y="29010"/>
                    <a:pt x="7981" y="30213"/>
                    <a:pt x="9944" y="31037"/>
                  </a:cubicBezTo>
                  <a:cubicBezTo>
                    <a:pt x="11908" y="31860"/>
                    <a:pt x="14030" y="32303"/>
                    <a:pt x="16183" y="32303"/>
                  </a:cubicBezTo>
                  <a:cubicBezTo>
                    <a:pt x="18305" y="32303"/>
                    <a:pt x="20458" y="31892"/>
                    <a:pt x="22422" y="31068"/>
                  </a:cubicBezTo>
                  <a:cubicBezTo>
                    <a:pt x="24385" y="30245"/>
                    <a:pt x="26191" y="29010"/>
                    <a:pt x="27679" y="27490"/>
                  </a:cubicBezTo>
                  <a:cubicBezTo>
                    <a:pt x="29167" y="25970"/>
                    <a:pt x="30371" y="24165"/>
                    <a:pt x="31163" y="22201"/>
                  </a:cubicBezTo>
                  <a:cubicBezTo>
                    <a:pt x="31954" y="20238"/>
                    <a:pt x="32366" y="18116"/>
                    <a:pt x="32334" y="15994"/>
                  </a:cubicBezTo>
                  <a:cubicBezTo>
                    <a:pt x="32303" y="13872"/>
                    <a:pt x="31891" y="11782"/>
                    <a:pt x="31068" y="9819"/>
                  </a:cubicBezTo>
                  <a:cubicBezTo>
                    <a:pt x="30244" y="7887"/>
                    <a:pt x="29009" y="6113"/>
                    <a:pt x="27521" y="4657"/>
                  </a:cubicBezTo>
                  <a:cubicBezTo>
                    <a:pt x="24571" y="1707"/>
                    <a:pt x="20439" y="1"/>
                    <a:pt x="162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772941" y="1846226"/>
              <a:ext cx="166718" cy="112160"/>
            </a:xfrm>
            <a:custGeom>
              <a:avLst/>
              <a:gdLst/>
              <a:ahLst/>
              <a:cxnLst/>
              <a:rect l="l" t="t" r="r" b="b"/>
              <a:pathLst>
                <a:path w="5091" h="3425" extrusionOk="0">
                  <a:moveTo>
                    <a:pt x="4869" y="1"/>
                  </a:moveTo>
                  <a:cubicBezTo>
                    <a:pt x="4774" y="1"/>
                    <a:pt x="4679" y="1"/>
                    <a:pt x="4615" y="64"/>
                  </a:cubicBezTo>
                  <a:cubicBezTo>
                    <a:pt x="4014" y="792"/>
                    <a:pt x="3349" y="1426"/>
                    <a:pt x="2557" y="1964"/>
                  </a:cubicBezTo>
                  <a:cubicBezTo>
                    <a:pt x="2208" y="2217"/>
                    <a:pt x="1797" y="2407"/>
                    <a:pt x="1417" y="2629"/>
                  </a:cubicBezTo>
                  <a:cubicBezTo>
                    <a:pt x="973" y="2851"/>
                    <a:pt x="530" y="3072"/>
                    <a:pt x="87" y="3262"/>
                  </a:cubicBezTo>
                  <a:cubicBezTo>
                    <a:pt x="0" y="3291"/>
                    <a:pt x="19" y="3425"/>
                    <a:pt x="118" y="3425"/>
                  </a:cubicBezTo>
                  <a:cubicBezTo>
                    <a:pt x="128" y="3425"/>
                    <a:pt x="139" y="3424"/>
                    <a:pt x="150" y="3421"/>
                  </a:cubicBezTo>
                  <a:cubicBezTo>
                    <a:pt x="625" y="3326"/>
                    <a:pt x="1068" y="3231"/>
                    <a:pt x="1512" y="3041"/>
                  </a:cubicBezTo>
                  <a:cubicBezTo>
                    <a:pt x="1955" y="2851"/>
                    <a:pt x="2398" y="2597"/>
                    <a:pt x="2810" y="2344"/>
                  </a:cubicBezTo>
                  <a:cubicBezTo>
                    <a:pt x="3602" y="1837"/>
                    <a:pt x="4362" y="1172"/>
                    <a:pt x="4995" y="444"/>
                  </a:cubicBezTo>
                  <a:cubicBezTo>
                    <a:pt x="5059" y="381"/>
                    <a:pt x="5090" y="286"/>
                    <a:pt x="5059" y="191"/>
                  </a:cubicBezTo>
                  <a:cubicBezTo>
                    <a:pt x="5059" y="159"/>
                    <a:pt x="5059" y="127"/>
                    <a:pt x="5027" y="96"/>
                  </a:cubicBezTo>
                  <a:cubicBezTo>
                    <a:pt x="5027" y="64"/>
                    <a:pt x="4995" y="32"/>
                    <a:pt x="49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4947912" y="1798119"/>
              <a:ext cx="33239" cy="37823"/>
            </a:xfrm>
            <a:custGeom>
              <a:avLst/>
              <a:gdLst/>
              <a:ahLst/>
              <a:cxnLst/>
              <a:rect l="l" t="t" r="r" b="b"/>
              <a:pathLst>
                <a:path w="1015" h="1155" extrusionOk="0">
                  <a:moveTo>
                    <a:pt x="833" y="488"/>
                  </a:moveTo>
                  <a:cubicBezTo>
                    <a:pt x="828" y="497"/>
                    <a:pt x="824" y="508"/>
                    <a:pt x="824" y="519"/>
                  </a:cubicBezTo>
                  <a:cubicBezTo>
                    <a:pt x="852" y="491"/>
                    <a:pt x="855" y="488"/>
                    <a:pt x="833" y="488"/>
                  </a:cubicBezTo>
                  <a:close/>
                  <a:moveTo>
                    <a:pt x="812" y="1"/>
                  </a:moveTo>
                  <a:cubicBezTo>
                    <a:pt x="733" y="1"/>
                    <a:pt x="650" y="37"/>
                    <a:pt x="602" y="108"/>
                  </a:cubicBezTo>
                  <a:cubicBezTo>
                    <a:pt x="575" y="163"/>
                    <a:pt x="523" y="219"/>
                    <a:pt x="489" y="274"/>
                  </a:cubicBezTo>
                  <a:lnTo>
                    <a:pt x="489" y="274"/>
                  </a:lnTo>
                  <a:cubicBezTo>
                    <a:pt x="488" y="274"/>
                    <a:pt x="488" y="274"/>
                    <a:pt x="488" y="274"/>
                  </a:cubicBezTo>
                  <a:cubicBezTo>
                    <a:pt x="484" y="274"/>
                    <a:pt x="476" y="282"/>
                    <a:pt x="476" y="298"/>
                  </a:cubicBezTo>
                  <a:cubicBezTo>
                    <a:pt x="480" y="290"/>
                    <a:pt x="484" y="282"/>
                    <a:pt x="489" y="274"/>
                  </a:cubicBezTo>
                  <a:lnTo>
                    <a:pt x="489" y="274"/>
                  </a:lnTo>
                  <a:cubicBezTo>
                    <a:pt x="491" y="276"/>
                    <a:pt x="490" y="284"/>
                    <a:pt x="476" y="298"/>
                  </a:cubicBezTo>
                  <a:cubicBezTo>
                    <a:pt x="476" y="329"/>
                    <a:pt x="444" y="329"/>
                    <a:pt x="444" y="361"/>
                  </a:cubicBezTo>
                  <a:cubicBezTo>
                    <a:pt x="412" y="361"/>
                    <a:pt x="412" y="393"/>
                    <a:pt x="412" y="393"/>
                  </a:cubicBezTo>
                  <a:cubicBezTo>
                    <a:pt x="381" y="424"/>
                    <a:pt x="349" y="488"/>
                    <a:pt x="317" y="519"/>
                  </a:cubicBezTo>
                  <a:cubicBezTo>
                    <a:pt x="222" y="646"/>
                    <a:pt x="1" y="994"/>
                    <a:pt x="222" y="1121"/>
                  </a:cubicBezTo>
                  <a:cubicBezTo>
                    <a:pt x="256" y="1144"/>
                    <a:pt x="290" y="1154"/>
                    <a:pt x="322" y="1154"/>
                  </a:cubicBezTo>
                  <a:cubicBezTo>
                    <a:pt x="381" y="1154"/>
                    <a:pt x="435" y="1119"/>
                    <a:pt x="476" y="1058"/>
                  </a:cubicBezTo>
                  <a:cubicBezTo>
                    <a:pt x="539" y="1026"/>
                    <a:pt x="571" y="994"/>
                    <a:pt x="602" y="931"/>
                  </a:cubicBezTo>
                  <a:cubicBezTo>
                    <a:pt x="634" y="868"/>
                    <a:pt x="666" y="804"/>
                    <a:pt x="729" y="741"/>
                  </a:cubicBezTo>
                  <a:cubicBezTo>
                    <a:pt x="729" y="709"/>
                    <a:pt x="761" y="646"/>
                    <a:pt x="792" y="614"/>
                  </a:cubicBezTo>
                  <a:cubicBezTo>
                    <a:pt x="792" y="614"/>
                    <a:pt x="792" y="583"/>
                    <a:pt x="824" y="583"/>
                  </a:cubicBezTo>
                  <a:cubicBezTo>
                    <a:pt x="824" y="551"/>
                    <a:pt x="824" y="519"/>
                    <a:pt x="824" y="488"/>
                  </a:cubicBezTo>
                  <a:cubicBezTo>
                    <a:pt x="827" y="488"/>
                    <a:pt x="830" y="488"/>
                    <a:pt x="833" y="488"/>
                  </a:cubicBezTo>
                  <a:lnTo>
                    <a:pt x="833" y="488"/>
                  </a:lnTo>
                  <a:cubicBezTo>
                    <a:pt x="842" y="470"/>
                    <a:pt x="856" y="456"/>
                    <a:pt x="856" y="456"/>
                  </a:cubicBezTo>
                  <a:cubicBezTo>
                    <a:pt x="887" y="424"/>
                    <a:pt x="887" y="424"/>
                    <a:pt x="887" y="393"/>
                  </a:cubicBezTo>
                  <a:cubicBezTo>
                    <a:pt x="919" y="361"/>
                    <a:pt x="951" y="329"/>
                    <a:pt x="951" y="298"/>
                  </a:cubicBezTo>
                  <a:cubicBezTo>
                    <a:pt x="1014" y="203"/>
                    <a:pt x="982" y="76"/>
                    <a:pt x="887" y="13"/>
                  </a:cubicBezTo>
                  <a:cubicBezTo>
                    <a:pt x="864" y="5"/>
                    <a:pt x="838" y="1"/>
                    <a:pt x="8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4094703" y="976448"/>
              <a:ext cx="171171" cy="165440"/>
            </a:xfrm>
            <a:custGeom>
              <a:avLst/>
              <a:gdLst/>
              <a:ahLst/>
              <a:cxnLst/>
              <a:rect l="l" t="t" r="r" b="b"/>
              <a:pathLst>
                <a:path w="5227" h="5052" extrusionOk="0">
                  <a:moveTo>
                    <a:pt x="4820" y="1"/>
                  </a:moveTo>
                  <a:cubicBezTo>
                    <a:pt x="4774" y="1"/>
                    <a:pt x="4726" y="17"/>
                    <a:pt x="4678" y="54"/>
                  </a:cubicBezTo>
                  <a:cubicBezTo>
                    <a:pt x="3760" y="750"/>
                    <a:pt x="2841" y="1384"/>
                    <a:pt x="2018" y="2239"/>
                  </a:cubicBezTo>
                  <a:cubicBezTo>
                    <a:pt x="1258" y="2999"/>
                    <a:pt x="466" y="3917"/>
                    <a:pt x="23" y="4962"/>
                  </a:cubicBezTo>
                  <a:cubicBezTo>
                    <a:pt x="0" y="5007"/>
                    <a:pt x="57" y="5052"/>
                    <a:pt x="103" y="5052"/>
                  </a:cubicBezTo>
                  <a:cubicBezTo>
                    <a:pt x="123" y="5052"/>
                    <a:pt x="140" y="5044"/>
                    <a:pt x="149" y="5026"/>
                  </a:cubicBezTo>
                  <a:cubicBezTo>
                    <a:pt x="529" y="4614"/>
                    <a:pt x="846" y="4139"/>
                    <a:pt x="1163" y="3727"/>
                  </a:cubicBezTo>
                  <a:cubicBezTo>
                    <a:pt x="1511" y="3316"/>
                    <a:pt x="1891" y="2904"/>
                    <a:pt x="2303" y="2492"/>
                  </a:cubicBezTo>
                  <a:cubicBezTo>
                    <a:pt x="3063" y="1732"/>
                    <a:pt x="3950" y="972"/>
                    <a:pt x="4963" y="529"/>
                  </a:cubicBezTo>
                  <a:cubicBezTo>
                    <a:pt x="5227" y="397"/>
                    <a:pt x="5051" y="1"/>
                    <a:pt x="48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4142089" y="1144640"/>
              <a:ext cx="601539" cy="456598"/>
            </a:xfrm>
            <a:custGeom>
              <a:avLst/>
              <a:gdLst/>
              <a:ahLst/>
              <a:cxnLst/>
              <a:rect l="l" t="t" r="r" b="b"/>
              <a:pathLst>
                <a:path w="18369" h="13943" extrusionOk="0">
                  <a:moveTo>
                    <a:pt x="8995" y="998"/>
                  </a:moveTo>
                  <a:cubicBezTo>
                    <a:pt x="9153" y="1030"/>
                    <a:pt x="9312" y="1061"/>
                    <a:pt x="9502" y="1061"/>
                  </a:cubicBezTo>
                  <a:cubicBezTo>
                    <a:pt x="9692" y="1093"/>
                    <a:pt x="9850" y="1093"/>
                    <a:pt x="10040" y="1156"/>
                  </a:cubicBezTo>
                  <a:cubicBezTo>
                    <a:pt x="10357" y="1220"/>
                    <a:pt x="10673" y="1378"/>
                    <a:pt x="10895" y="1600"/>
                  </a:cubicBezTo>
                  <a:cubicBezTo>
                    <a:pt x="11338" y="2011"/>
                    <a:pt x="11528" y="2613"/>
                    <a:pt x="11402" y="3215"/>
                  </a:cubicBezTo>
                  <a:cubicBezTo>
                    <a:pt x="11275" y="3753"/>
                    <a:pt x="10832" y="4197"/>
                    <a:pt x="10325" y="4450"/>
                  </a:cubicBezTo>
                  <a:cubicBezTo>
                    <a:pt x="10115" y="4555"/>
                    <a:pt x="9862" y="4616"/>
                    <a:pt x="9619" y="4616"/>
                  </a:cubicBezTo>
                  <a:cubicBezTo>
                    <a:pt x="9569" y="4616"/>
                    <a:pt x="9519" y="4614"/>
                    <a:pt x="9470" y="4608"/>
                  </a:cubicBezTo>
                  <a:cubicBezTo>
                    <a:pt x="9217" y="4608"/>
                    <a:pt x="8995" y="4513"/>
                    <a:pt x="8741" y="4482"/>
                  </a:cubicBezTo>
                  <a:cubicBezTo>
                    <a:pt x="8710" y="4418"/>
                    <a:pt x="8678" y="4387"/>
                    <a:pt x="8615" y="4355"/>
                  </a:cubicBezTo>
                  <a:cubicBezTo>
                    <a:pt x="8583" y="4292"/>
                    <a:pt x="8520" y="4197"/>
                    <a:pt x="8456" y="4133"/>
                  </a:cubicBezTo>
                  <a:cubicBezTo>
                    <a:pt x="8330" y="4007"/>
                    <a:pt x="8203" y="3880"/>
                    <a:pt x="8108" y="3690"/>
                  </a:cubicBezTo>
                  <a:cubicBezTo>
                    <a:pt x="7886" y="3342"/>
                    <a:pt x="7791" y="2930"/>
                    <a:pt x="7823" y="2518"/>
                  </a:cubicBezTo>
                  <a:cubicBezTo>
                    <a:pt x="7823" y="2466"/>
                    <a:pt x="7785" y="2442"/>
                    <a:pt x="7750" y="2442"/>
                  </a:cubicBezTo>
                  <a:cubicBezTo>
                    <a:pt x="7722" y="2442"/>
                    <a:pt x="7696" y="2458"/>
                    <a:pt x="7696" y="2487"/>
                  </a:cubicBezTo>
                  <a:cubicBezTo>
                    <a:pt x="7665" y="2645"/>
                    <a:pt x="7665" y="2835"/>
                    <a:pt x="7665" y="2993"/>
                  </a:cubicBezTo>
                  <a:cubicBezTo>
                    <a:pt x="7633" y="2740"/>
                    <a:pt x="7633" y="2487"/>
                    <a:pt x="7696" y="2265"/>
                  </a:cubicBezTo>
                  <a:cubicBezTo>
                    <a:pt x="7823" y="1885"/>
                    <a:pt x="8108" y="1536"/>
                    <a:pt x="8393" y="1251"/>
                  </a:cubicBezTo>
                  <a:lnTo>
                    <a:pt x="8425" y="1220"/>
                  </a:lnTo>
                  <a:cubicBezTo>
                    <a:pt x="8583" y="1125"/>
                    <a:pt x="8805" y="1061"/>
                    <a:pt x="8995" y="998"/>
                  </a:cubicBezTo>
                  <a:close/>
                  <a:moveTo>
                    <a:pt x="4593" y="3025"/>
                  </a:moveTo>
                  <a:cubicBezTo>
                    <a:pt x="4941" y="3025"/>
                    <a:pt x="5321" y="3152"/>
                    <a:pt x="5638" y="3342"/>
                  </a:cubicBezTo>
                  <a:cubicBezTo>
                    <a:pt x="5955" y="3563"/>
                    <a:pt x="6208" y="3848"/>
                    <a:pt x="6335" y="4228"/>
                  </a:cubicBezTo>
                  <a:cubicBezTo>
                    <a:pt x="6430" y="4608"/>
                    <a:pt x="6335" y="5083"/>
                    <a:pt x="6240" y="5463"/>
                  </a:cubicBezTo>
                  <a:cubicBezTo>
                    <a:pt x="6023" y="6222"/>
                    <a:pt x="5359" y="6572"/>
                    <a:pt x="4667" y="6572"/>
                  </a:cubicBezTo>
                  <a:cubicBezTo>
                    <a:pt x="3944" y="6572"/>
                    <a:pt x="3190" y="6191"/>
                    <a:pt x="2883" y="5495"/>
                  </a:cubicBezTo>
                  <a:cubicBezTo>
                    <a:pt x="2724" y="5147"/>
                    <a:pt x="2693" y="4767"/>
                    <a:pt x="2788" y="4387"/>
                  </a:cubicBezTo>
                  <a:cubicBezTo>
                    <a:pt x="2883" y="4007"/>
                    <a:pt x="3104" y="3722"/>
                    <a:pt x="3326" y="3405"/>
                  </a:cubicBezTo>
                  <a:lnTo>
                    <a:pt x="3421" y="3405"/>
                  </a:lnTo>
                  <a:cubicBezTo>
                    <a:pt x="3801" y="3183"/>
                    <a:pt x="4149" y="3025"/>
                    <a:pt x="4593" y="3025"/>
                  </a:cubicBezTo>
                  <a:close/>
                  <a:moveTo>
                    <a:pt x="14278" y="3874"/>
                  </a:moveTo>
                  <a:cubicBezTo>
                    <a:pt x="14322" y="3874"/>
                    <a:pt x="14366" y="3876"/>
                    <a:pt x="14410" y="3880"/>
                  </a:cubicBezTo>
                  <a:cubicBezTo>
                    <a:pt x="14822" y="3912"/>
                    <a:pt x="15234" y="4070"/>
                    <a:pt x="15582" y="4292"/>
                  </a:cubicBezTo>
                  <a:cubicBezTo>
                    <a:pt x="15930" y="4513"/>
                    <a:pt x="16152" y="4830"/>
                    <a:pt x="16152" y="5242"/>
                  </a:cubicBezTo>
                  <a:cubicBezTo>
                    <a:pt x="16184" y="6033"/>
                    <a:pt x="15772" y="6952"/>
                    <a:pt x="15012" y="7237"/>
                  </a:cubicBezTo>
                  <a:cubicBezTo>
                    <a:pt x="14819" y="7304"/>
                    <a:pt x="14619" y="7336"/>
                    <a:pt x="14420" y="7336"/>
                  </a:cubicBezTo>
                  <a:cubicBezTo>
                    <a:pt x="13871" y="7336"/>
                    <a:pt x="13334" y="7094"/>
                    <a:pt x="12985" y="6698"/>
                  </a:cubicBezTo>
                  <a:cubicBezTo>
                    <a:pt x="12542" y="6192"/>
                    <a:pt x="12447" y="5527"/>
                    <a:pt x="12637" y="4893"/>
                  </a:cubicBezTo>
                  <a:cubicBezTo>
                    <a:pt x="12700" y="4798"/>
                    <a:pt x="12795" y="4767"/>
                    <a:pt x="12858" y="4703"/>
                  </a:cubicBezTo>
                  <a:cubicBezTo>
                    <a:pt x="12890" y="4640"/>
                    <a:pt x="12922" y="4545"/>
                    <a:pt x="12985" y="4482"/>
                  </a:cubicBezTo>
                  <a:cubicBezTo>
                    <a:pt x="13080" y="4355"/>
                    <a:pt x="13238" y="4228"/>
                    <a:pt x="13397" y="4133"/>
                  </a:cubicBezTo>
                  <a:cubicBezTo>
                    <a:pt x="13673" y="3967"/>
                    <a:pt x="13974" y="3874"/>
                    <a:pt x="14278" y="3874"/>
                  </a:cubicBezTo>
                  <a:close/>
                  <a:moveTo>
                    <a:pt x="6366" y="8535"/>
                  </a:moveTo>
                  <a:cubicBezTo>
                    <a:pt x="6398" y="8599"/>
                    <a:pt x="6461" y="8630"/>
                    <a:pt x="6493" y="8662"/>
                  </a:cubicBezTo>
                  <a:cubicBezTo>
                    <a:pt x="6746" y="9010"/>
                    <a:pt x="6746" y="9485"/>
                    <a:pt x="6525" y="9834"/>
                  </a:cubicBezTo>
                  <a:cubicBezTo>
                    <a:pt x="6113" y="10499"/>
                    <a:pt x="5321" y="11005"/>
                    <a:pt x="4624" y="11259"/>
                  </a:cubicBezTo>
                  <a:cubicBezTo>
                    <a:pt x="4213" y="11385"/>
                    <a:pt x="3833" y="11480"/>
                    <a:pt x="3421" y="11512"/>
                  </a:cubicBezTo>
                  <a:cubicBezTo>
                    <a:pt x="3324" y="11512"/>
                    <a:pt x="3202" y="11518"/>
                    <a:pt x="3074" y="11518"/>
                  </a:cubicBezTo>
                  <a:cubicBezTo>
                    <a:pt x="2787" y="11518"/>
                    <a:pt x="2466" y="11488"/>
                    <a:pt x="2313" y="11290"/>
                  </a:cubicBezTo>
                  <a:cubicBezTo>
                    <a:pt x="2123" y="11037"/>
                    <a:pt x="2154" y="10689"/>
                    <a:pt x="2218" y="10404"/>
                  </a:cubicBezTo>
                  <a:cubicBezTo>
                    <a:pt x="2249" y="10372"/>
                    <a:pt x="2249" y="10372"/>
                    <a:pt x="2281" y="10372"/>
                  </a:cubicBezTo>
                  <a:cubicBezTo>
                    <a:pt x="2503" y="10119"/>
                    <a:pt x="2756" y="9865"/>
                    <a:pt x="3041" y="9675"/>
                  </a:cubicBezTo>
                  <a:cubicBezTo>
                    <a:pt x="3358" y="9485"/>
                    <a:pt x="3674" y="9295"/>
                    <a:pt x="4023" y="9169"/>
                  </a:cubicBezTo>
                  <a:cubicBezTo>
                    <a:pt x="4720" y="8915"/>
                    <a:pt x="5480" y="8757"/>
                    <a:pt x="6176" y="8725"/>
                  </a:cubicBezTo>
                  <a:cubicBezTo>
                    <a:pt x="6303" y="8725"/>
                    <a:pt x="6366" y="8630"/>
                    <a:pt x="6366" y="8535"/>
                  </a:cubicBezTo>
                  <a:close/>
                  <a:moveTo>
                    <a:pt x="13986" y="8909"/>
                  </a:moveTo>
                  <a:cubicBezTo>
                    <a:pt x="14022" y="8909"/>
                    <a:pt x="14057" y="8911"/>
                    <a:pt x="14094" y="8915"/>
                  </a:cubicBezTo>
                  <a:cubicBezTo>
                    <a:pt x="14664" y="8979"/>
                    <a:pt x="15234" y="9200"/>
                    <a:pt x="15677" y="9549"/>
                  </a:cubicBezTo>
                  <a:cubicBezTo>
                    <a:pt x="15867" y="9675"/>
                    <a:pt x="16057" y="9865"/>
                    <a:pt x="16120" y="10119"/>
                  </a:cubicBezTo>
                  <a:cubicBezTo>
                    <a:pt x="16215" y="10404"/>
                    <a:pt x="16152" y="10720"/>
                    <a:pt x="16089" y="11005"/>
                  </a:cubicBezTo>
                  <a:cubicBezTo>
                    <a:pt x="15899" y="11544"/>
                    <a:pt x="15677" y="11987"/>
                    <a:pt x="15139" y="12241"/>
                  </a:cubicBezTo>
                  <a:cubicBezTo>
                    <a:pt x="14921" y="12337"/>
                    <a:pt x="14703" y="12379"/>
                    <a:pt x="14485" y="12379"/>
                  </a:cubicBezTo>
                  <a:cubicBezTo>
                    <a:pt x="14418" y="12379"/>
                    <a:pt x="14351" y="12375"/>
                    <a:pt x="14284" y="12367"/>
                  </a:cubicBezTo>
                  <a:cubicBezTo>
                    <a:pt x="13935" y="12336"/>
                    <a:pt x="13619" y="12209"/>
                    <a:pt x="13302" y="12146"/>
                  </a:cubicBezTo>
                  <a:cubicBezTo>
                    <a:pt x="13270" y="12146"/>
                    <a:pt x="13238" y="12177"/>
                    <a:pt x="13238" y="12177"/>
                  </a:cubicBezTo>
                  <a:cubicBezTo>
                    <a:pt x="13048" y="12082"/>
                    <a:pt x="12858" y="11924"/>
                    <a:pt x="12763" y="11766"/>
                  </a:cubicBezTo>
                  <a:cubicBezTo>
                    <a:pt x="12478" y="11385"/>
                    <a:pt x="12415" y="10879"/>
                    <a:pt x="12510" y="10435"/>
                  </a:cubicBezTo>
                  <a:cubicBezTo>
                    <a:pt x="12542" y="10119"/>
                    <a:pt x="12668" y="9865"/>
                    <a:pt x="12827" y="9612"/>
                  </a:cubicBezTo>
                  <a:cubicBezTo>
                    <a:pt x="12985" y="9454"/>
                    <a:pt x="13175" y="9327"/>
                    <a:pt x="13333" y="9169"/>
                  </a:cubicBezTo>
                  <a:cubicBezTo>
                    <a:pt x="13527" y="9003"/>
                    <a:pt x="13745" y="8909"/>
                    <a:pt x="13986" y="8909"/>
                  </a:cubicBezTo>
                  <a:close/>
                  <a:moveTo>
                    <a:pt x="8291" y="0"/>
                  </a:moveTo>
                  <a:cubicBezTo>
                    <a:pt x="8123" y="0"/>
                    <a:pt x="7957" y="5"/>
                    <a:pt x="7791" y="16"/>
                  </a:cubicBezTo>
                  <a:cubicBezTo>
                    <a:pt x="5638" y="175"/>
                    <a:pt x="3643" y="1283"/>
                    <a:pt x="2218" y="2867"/>
                  </a:cubicBezTo>
                  <a:cubicBezTo>
                    <a:pt x="1838" y="3310"/>
                    <a:pt x="1489" y="3785"/>
                    <a:pt x="1204" y="4292"/>
                  </a:cubicBezTo>
                  <a:cubicBezTo>
                    <a:pt x="1046" y="4545"/>
                    <a:pt x="888" y="4798"/>
                    <a:pt x="761" y="5083"/>
                  </a:cubicBezTo>
                  <a:cubicBezTo>
                    <a:pt x="634" y="5368"/>
                    <a:pt x="539" y="5653"/>
                    <a:pt x="476" y="5938"/>
                  </a:cubicBezTo>
                  <a:cubicBezTo>
                    <a:pt x="444" y="5970"/>
                    <a:pt x="476" y="6033"/>
                    <a:pt x="508" y="6065"/>
                  </a:cubicBezTo>
                  <a:cubicBezTo>
                    <a:pt x="222" y="7395"/>
                    <a:pt x="1" y="8789"/>
                    <a:pt x="254" y="10150"/>
                  </a:cubicBezTo>
                  <a:cubicBezTo>
                    <a:pt x="444" y="11227"/>
                    <a:pt x="983" y="12241"/>
                    <a:pt x="1838" y="12937"/>
                  </a:cubicBezTo>
                  <a:cubicBezTo>
                    <a:pt x="1743" y="12969"/>
                    <a:pt x="1679" y="13096"/>
                    <a:pt x="1774" y="13191"/>
                  </a:cubicBezTo>
                  <a:cubicBezTo>
                    <a:pt x="2218" y="13634"/>
                    <a:pt x="2819" y="13824"/>
                    <a:pt x="3453" y="13887"/>
                  </a:cubicBezTo>
                  <a:cubicBezTo>
                    <a:pt x="3703" y="13925"/>
                    <a:pt x="3972" y="13943"/>
                    <a:pt x="4246" y="13943"/>
                  </a:cubicBezTo>
                  <a:cubicBezTo>
                    <a:pt x="4666" y="13943"/>
                    <a:pt x="5096" y="13901"/>
                    <a:pt x="5480" y="13824"/>
                  </a:cubicBezTo>
                  <a:cubicBezTo>
                    <a:pt x="5828" y="13729"/>
                    <a:pt x="6145" y="13571"/>
                    <a:pt x="6493" y="13444"/>
                  </a:cubicBezTo>
                  <a:cubicBezTo>
                    <a:pt x="6841" y="13286"/>
                    <a:pt x="7221" y="13159"/>
                    <a:pt x="7601" y="13032"/>
                  </a:cubicBezTo>
                  <a:cubicBezTo>
                    <a:pt x="8330" y="12811"/>
                    <a:pt x="9090" y="12557"/>
                    <a:pt x="9882" y="12526"/>
                  </a:cubicBezTo>
                  <a:cubicBezTo>
                    <a:pt x="10325" y="12526"/>
                    <a:pt x="10768" y="12589"/>
                    <a:pt x="11212" y="12652"/>
                  </a:cubicBezTo>
                  <a:cubicBezTo>
                    <a:pt x="11307" y="12684"/>
                    <a:pt x="11370" y="12716"/>
                    <a:pt x="11465" y="12747"/>
                  </a:cubicBezTo>
                  <a:cubicBezTo>
                    <a:pt x="11497" y="12779"/>
                    <a:pt x="11497" y="12811"/>
                    <a:pt x="11560" y="12842"/>
                  </a:cubicBezTo>
                  <a:cubicBezTo>
                    <a:pt x="12035" y="13127"/>
                    <a:pt x="12573" y="13349"/>
                    <a:pt x="13112" y="13507"/>
                  </a:cubicBezTo>
                  <a:cubicBezTo>
                    <a:pt x="13112" y="13539"/>
                    <a:pt x="13143" y="13539"/>
                    <a:pt x="13175" y="13571"/>
                  </a:cubicBezTo>
                  <a:cubicBezTo>
                    <a:pt x="13517" y="13763"/>
                    <a:pt x="13903" y="13855"/>
                    <a:pt x="14303" y="13855"/>
                  </a:cubicBezTo>
                  <a:cubicBezTo>
                    <a:pt x="14495" y="13855"/>
                    <a:pt x="14690" y="13833"/>
                    <a:pt x="14885" y="13792"/>
                  </a:cubicBezTo>
                  <a:cubicBezTo>
                    <a:pt x="15170" y="13729"/>
                    <a:pt x="15487" y="13634"/>
                    <a:pt x="15740" y="13507"/>
                  </a:cubicBezTo>
                  <a:cubicBezTo>
                    <a:pt x="15994" y="13412"/>
                    <a:pt x="16342" y="13254"/>
                    <a:pt x="16469" y="13001"/>
                  </a:cubicBezTo>
                  <a:cubicBezTo>
                    <a:pt x="16469" y="12969"/>
                    <a:pt x="16469" y="12937"/>
                    <a:pt x="16469" y="12906"/>
                  </a:cubicBezTo>
                  <a:cubicBezTo>
                    <a:pt x="16500" y="12906"/>
                    <a:pt x="16500" y="12874"/>
                    <a:pt x="16532" y="12842"/>
                  </a:cubicBezTo>
                  <a:cubicBezTo>
                    <a:pt x="16722" y="12621"/>
                    <a:pt x="16912" y="12399"/>
                    <a:pt x="17070" y="12177"/>
                  </a:cubicBezTo>
                  <a:cubicBezTo>
                    <a:pt x="17387" y="11702"/>
                    <a:pt x="17640" y="11195"/>
                    <a:pt x="17862" y="10657"/>
                  </a:cubicBezTo>
                  <a:cubicBezTo>
                    <a:pt x="18274" y="9549"/>
                    <a:pt x="18369" y="8345"/>
                    <a:pt x="18211" y="7174"/>
                  </a:cubicBezTo>
                  <a:cubicBezTo>
                    <a:pt x="17830" y="4798"/>
                    <a:pt x="16342" y="2677"/>
                    <a:pt x="14315" y="1410"/>
                  </a:cubicBezTo>
                  <a:cubicBezTo>
                    <a:pt x="13777" y="1093"/>
                    <a:pt x="13207" y="808"/>
                    <a:pt x="12573" y="618"/>
                  </a:cubicBezTo>
                  <a:cubicBezTo>
                    <a:pt x="12003" y="396"/>
                    <a:pt x="11370" y="238"/>
                    <a:pt x="10737" y="238"/>
                  </a:cubicBezTo>
                  <a:cubicBezTo>
                    <a:pt x="10673" y="238"/>
                    <a:pt x="10673" y="270"/>
                    <a:pt x="10673" y="301"/>
                  </a:cubicBezTo>
                  <a:cubicBezTo>
                    <a:pt x="9889" y="118"/>
                    <a:pt x="9083" y="0"/>
                    <a:pt x="8291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4236468" y="1243669"/>
              <a:ext cx="113077" cy="111669"/>
            </a:xfrm>
            <a:custGeom>
              <a:avLst/>
              <a:gdLst/>
              <a:ahLst/>
              <a:cxnLst/>
              <a:rect l="l" t="t" r="r" b="b"/>
              <a:pathLst>
                <a:path w="3453" h="3410" extrusionOk="0">
                  <a:moveTo>
                    <a:pt x="1711" y="1"/>
                  </a:moveTo>
                  <a:cubicBezTo>
                    <a:pt x="1489" y="1"/>
                    <a:pt x="1267" y="33"/>
                    <a:pt x="1077" y="128"/>
                  </a:cubicBezTo>
                  <a:cubicBezTo>
                    <a:pt x="1046" y="128"/>
                    <a:pt x="1014" y="96"/>
                    <a:pt x="982" y="96"/>
                  </a:cubicBezTo>
                  <a:cubicBezTo>
                    <a:pt x="856" y="96"/>
                    <a:pt x="792" y="191"/>
                    <a:pt x="729" y="254"/>
                  </a:cubicBezTo>
                  <a:cubicBezTo>
                    <a:pt x="602" y="318"/>
                    <a:pt x="507" y="413"/>
                    <a:pt x="444" y="539"/>
                  </a:cubicBezTo>
                  <a:cubicBezTo>
                    <a:pt x="412" y="603"/>
                    <a:pt x="381" y="666"/>
                    <a:pt x="349" y="729"/>
                  </a:cubicBezTo>
                  <a:cubicBezTo>
                    <a:pt x="64" y="951"/>
                    <a:pt x="1" y="1426"/>
                    <a:pt x="1" y="1774"/>
                  </a:cubicBezTo>
                  <a:cubicBezTo>
                    <a:pt x="1" y="2154"/>
                    <a:pt x="159" y="2566"/>
                    <a:pt x="476" y="2788"/>
                  </a:cubicBezTo>
                  <a:cubicBezTo>
                    <a:pt x="507" y="2819"/>
                    <a:pt x="507" y="2819"/>
                    <a:pt x="507" y="2851"/>
                  </a:cubicBezTo>
                  <a:cubicBezTo>
                    <a:pt x="767" y="3249"/>
                    <a:pt x="1167" y="3410"/>
                    <a:pt x="1587" y="3410"/>
                  </a:cubicBezTo>
                  <a:cubicBezTo>
                    <a:pt x="2036" y="3410"/>
                    <a:pt x="2507" y="3225"/>
                    <a:pt x="2851" y="2946"/>
                  </a:cubicBezTo>
                  <a:cubicBezTo>
                    <a:pt x="3199" y="2693"/>
                    <a:pt x="3453" y="2281"/>
                    <a:pt x="3453" y="1838"/>
                  </a:cubicBezTo>
                  <a:cubicBezTo>
                    <a:pt x="3421" y="1394"/>
                    <a:pt x="3199" y="888"/>
                    <a:pt x="2851" y="603"/>
                  </a:cubicBezTo>
                  <a:cubicBezTo>
                    <a:pt x="2503" y="349"/>
                    <a:pt x="2154" y="64"/>
                    <a:pt x="1711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399289" y="1180138"/>
              <a:ext cx="113077" cy="111178"/>
            </a:xfrm>
            <a:custGeom>
              <a:avLst/>
              <a:gdLst/>
              <a:ahLst/>
              <a:cxnLst/>
              <a:rect l="l" t="t" r="r" b="b"/>
              <a:pathLst>
                <a:path w="3453" h="3395" extrusionOk="0">
                  <a:moveTo>
                    <a:pt x="1593" y="1"/>
                  </a:moveTo>
                  <a:cubicBezTo>
                    <a:pt x="1412" y="1"/>
                    <a:pt x="1234" y="58"/>
                    <a:pt x="1077" y="136"/>
                  </a:cubicBezTo>
                  <a:cubicBezTo>
                    <a:pt x="1046" y="104"/>
                    <a:pt x="1014" y="104"/>
                    <a:pt x="982" y="104"/>
                  </a:cubicBezTo>
                  <a:cubicBezTo>
                    <a:pt x="856" y="104"/>
                    <a:pt x="792" y="199"/>
                    <a:pt x="729" y="231"/>
                  </a:cubicBezTo>
                  <a:cubicBezTo>
                    <a:pt x="602" y="326"/>
                    <a:pt x="507" y="421"/>
                    <a:pt x="444" y="547"/>
                  </a:cubicBezTo>
                  <a:cubicBezTo>
                    <a:pt x="412" y="611"/>
                    <a:pt x="381" y="674"/>
                    <a:pt x="349" y="737"/>
                  </a:cubicBezTo>
                  <a:cubicBezTo>
                    <a:pt x="64" y="959"/>
                    <a:pt x="1" y="1434"/>
                    <a:pt x="1" y="1751"/>
                  </a:cubicBezTo>
                  <a:cubicBezTo>
                    <a:pt x="1" y="2163"/>
                    <a:pt x="159" y="2543"/>
                    <a:pt x="476" y="2796"/>
                  </a:cubicBezTo>
                  <a:lnTo>
                    <a:pt x="507" y="2796"/>
                  </a:lnTo>
                  <a:cubicBezTo>
                    <a:pt x="507" y="2828"/>
                    <a:pt x="507" y="2828"/>
                    <a:pt x="507" y="2859"/>
                  </a:cubicBezTo>
                  <a:cubicBezTo>
                    <a:pt x="782" y="3241"/>
                    <a:pt x="1182" y="3394"/>
                    <a:pt x="1597" y="3394"/>
                  </a:cubicBezTo>
                  <a:cubicBezTo>
                    <a:pt x="2043" y="3394"/>
                    <a:pt x="2506" y="3217"/>
                    <a:pt x="2851" y="2954"/>
                  </a:cubicBezTo>
                  <a:cubicBezTo>
                    <a:pt x="3199" y="2669"/>
                    <a:pt x="3453" y="2289"/>
                    <a:pt x="3453" y="1846"/>
                  </a:cubicBezTo>
                  <a:cubicBezTo>
                    <a:pt x="3421" y="1403"/>
                    <a:pt x="3199" y="896"/>
                    <a:pt x="2851" y="611"/>
                  </a:cubicBezTo>
                  <a:cubicBezTo>
                    <a:pt x="2534" y="326"/>
                    <a:pt x="2154" y="72"/>
                    <a:pt x="1711" y="9"/>
                  </a:cubicBezTo>
                  <a:cubicBezTo>
                    <a:pt x="1672" y="3"/>
                    <a:pt x="1632" y="1"/>
                    <a:pt x="1593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553826" y="1272323"/>
              <a:ext cx="113077" cy="111014"/>
            </a:xfrm>
            <a:custGeom>
              <a:avLst/>
              <a:gdLst/>
              <a:ahLst/>
              <a:cxnLst/>
              <a:rect l="l" t="t" r="r" b="b"/>
              <a:pathLst>
                <a:path w="3453" h="3390" extrusionOk="0">
                  <a:moveTo>
                    <a:pt x="1545" y="1"/>
                  </a:moveTo>
                  <a:cubicBezTo>
                    <a:pt x="1380" y="1"/>
                    <a:pt x="1220" y="36"/>
                    <a:pt x="1077" y="108"/>
                  </a:cubicBezTo>
                  <a:cubicBezTo>
                    <a:pt x="1046" y="108"/>
                    <a:pt x="1014" y="76"/>
                    <a:pt x="982" y="76"/>
                  </a:cubicBezTo>
                  <a:cubicBezTo>
                    <a:pt x="855" y="76"/>
                    <a:pt x="760" y="171"/>
                    <a:pt x="729" y="234"/>
                  </a:cubicBezTo>
                  <a:cubicBezTo>
                    <a:pt x="602" y="298"/>
                    <a:pt x="507" y="424"/>
                    <a:pt x="444" y="519"/>
                  </a:cubicBezTo>
                  <a:cubicBezTo>
                    <a:pt x="412" y="583"/>
                    <a:pt x="380" y="646"/>
                    <a:pt x="349" y="741"/>
                  </a:cubicBezTo>
                  <a:cubicBezTo>
                    <a:pt x="64" y="931"/>
                    <a:pt x="0" y="1406"/>
                    <a:pt x="0" y="1754"/>
                  </a:cubicBezTo>
                  <a:cubicBezTo>
                    <a:pt x="0" y="2134"/>
                    <a:pt x="159" y="2546"/>
                    <a:pt x="475" y="2768"/>
                  </a:cubicBezTo>
                  <a:cubicBezTo>
                    <a:pt x="475" y="2799"/>
                    <a:pt x="507" y="2831"/>
                    <a:pt x="507" y="2831"/>
                  </a:cubicBezTo>
                  <a:cubicBezTo>
                    <a:pt x="767" y="3229"/>
                    <a:pt x="1167" y="3390"/>
                    <a:pt x="1586" y="3390"/>
                  </a:cubicBezTo>
                  <a:cubicBezTo>
                    <a:pt x="2035" y="3390"/>
                    <a:pt x="2507" y="3205"/>
                    <a:pt x="2851" y="2926"/>
                  </a:cubicBezTo>
                  <a:cubicBezTo>
                    <a:pt x="3199" y="2673"/>
                    <a:pt x="3452" y="2261"/>
                    <a:pt x="3452" y="1818"/>
                  </a:cubicBezTo>
                  <a:cubicBezTo>
                    <a:pt x="3421" y="1374"/>
                    <a:pt x="3199" y="868"/>
                    <a:pt x="2851" y="583"/>
                  </a:cubicBezTo>
                  <a:cubicBezTo>
                    <a:pt x="2502" y="329"/>
                    <a:pt x="2154" y="44"/>
                    <a:pt x="1711" y="13"/>
                  </a:cubicBezTo>
                  <a:cubicBezTo>
                    <a:pt x="1655" y="5"/>
                    <a:pt x="1600" y="1"/>
                    <a:pt x="1545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4554874" y="1435537"/>
              <a:ext cx="113077" cy="111669"/>
            </a:xfrm>
            <a:custGeom>
              <a:avLst/>
              <a:gdLst/>
              <a:ahLst/>
              <a:cxnLst/>
              <a:rect l="l" t="t" r="r" b="b"/>
              <a:pathLst>
                <a:path w="3453" h="3410" extrusionOk="0">
                  <a:moveTo>
                    <a:pt x="1710" y="1"/>
                  </a:moveTo>
                  <a:cubicBezTo>
                    <a:pt x="1489" y="1"/>
                    <a:pt x="1267" y="32"/>
                    <a:pt x="1077" y="127"/>
                  </a:cubicBezTo>
                  <a:cubicBezTo>
                    <a:pt x="1045" y="127"/>
                    <a:pt x="1014" y="96"/>
                    <a:pt x="982" y="96"/>
                  </a:cubicBezTo>
                  <a:cubicBezTo>
                    <a:pt x="855" y="96"/>
                    <a:pt x="792" y="191"/>
                    <a:pt x="728" y="254"/>
                  </a:cubicBezTo>
                  <a:cubicBezTo>
                    <a:pt x="602" y="317"/>
                    <a:pt x="507" y="412"/>
                    <a:pt x="443" y="539"/>
                  </a:cubicBezTo>
                  <a:cubicBezTo>
                    <a:pt x="412" y="602"/>
                    <a:pt x="380" y="666"/>
                    <a:pt x="348" y="729"/>
                  </a:cubicBezTo>
                  <a:cubicBezTo>
                    <a:pt x="63" y="951"/>
                    <a:pt x="0" y="1426"/>
                    <a:pt x="0" y="1774"/>
                  </a:cubicBezTo>
                  <a:cubicBezTo>
                    <a:pt x="0" y="2154"/>
                    <a:pt x="158" y="2566"/>
                    <a:pt x="475" y="2788"/>
                  </a:cubicBezTo>
                  <a:cubicBezTo>
                    <a:pt x="507" y="2819"/>
                    <a:pt x="507" y="2819"/>
                    <a:pt x="507" y="2851"/>
                  </a:cubicBezTo>
                  <a:cubicBezTo>
                    <a:pt x="767" y="3248"/>
                    <a:pt x="1167" y="3410"/>
                    <a:pt x="1586" y="3410"/>
                  </a:cubicBezTo>
                  <a:cubicBezTo>
                    <a:pt x="2035" y="3410"/>
                    <a:pt x="2506" y="3224"/>
                    <a:pt x="2850" y="2946"/>
                  </a:cubicBezTo>
                  <a:cubicBezTo>
                    <a:pt x="3199" y="2692"/>
                    <a:pt x="3452" y="2281"/>
                    <a:pt x="3452" y="1837"/>
                  </a:cubicBezTo>
                  <a:cubicBezTo>
                    <a:pt x="3420" y="1394"/>
                    <a:pt x="3199" y="887"/>
                    <a:pt x="2850" y="602"/>
                  </a:cubicBezTo>
                  <a:cubicBezTo>
                    <a:pt x="2502" y="349"/>
                    <a:pt x="2154" y="64"/>
                    <a:pt x="1710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4090249" y="1131672"/>
              <a:ext cx="659600" cy="467241"/>
            </a:xfrm>
            <a:custGeom>
              <a:avLst/>
              <a:gdLst/>
              <a:ahLst/>
              <a:cxnLst/>
              <a:rect l="l" t="t" r="r" b="b"/>
              <a:pathLst>
                <a:path w="20142" h="14268" extrusionOk="0">
                  <a:moveTo>
                    <a:pt x="10532" y="788"/>
                  </a:moveTo>
                  <a:cubicBezTo>
                    <a:pt x="11317" y="788"/>
                    <a:pt x="12101" y="867"/>
                    <a:pt x="12858" y="1014"/>
                  </a:cubicBezTo>
                  <a:cubicBezTo>
                    <a:pt x="14410" y="1299"/>
                    <a:pt x="15867" y="1932"/>
                    <a:pt x="17038" y="2978"/>
                  </a:cubicBezTo>
                  <a:cubicBezTo>
                    <a:pt x="18273" y="4086"/>
                    <a:pt x="19097" y="5574"/>
                    <a:pt x="19445" y="7189"/>
                  </a:cubicBezTo>
                  <a:cubicBezTo>
                    <a:pt x="19762" y="8805"/>
                    <a:pt x="19635" y="10483"/>
                    <a:pt x="18748" y="11876"/>
                  </a:cubicBezTo>
                  <a:cubicBezTo>
                    <a:pt x="18337" y="12573"/>
                    <a:pt x="17703" y="13112"/>
                    <a:pt x="16975" y="13365"/>
                  </a:cubicBezTo>
                  <a:cubicBezTo>
                    <a:pt x="16537" y="13516"/>
                    <a:pt x="16091" y="13595"/>
                    <a:pt x="15649" y="13595"/>
                  </a:cubicBezTo>
                  <a:cubicBezTo>
                    <a:pt x="15164" y="13595"/>
                    <a:pt x="14683" y="13500"/>
                    <a:pt x="14220" y="13302"/>
                  </a:cubicBezTo>
                  <a:cubicBezTo>
                    <a:pt x="13776" y="13143"/>
                    <a:pt x="13333" y="12890"/>
                    <a:pt x="12953" y="12605"/>
                  </a:cubicBezTo>
                  <a:cubicBezTo>
                    <a:pt x="12945" y="12600"/>
                    <a:pt x="12936" y="12596"/>
                    <a:pt x="12928" y="12593"/>
                  </a:cubicBezTo>
                  <a:lnTo>
                    <a:pt x="12928" y="12593"/>
                  </a:lnTo>
                  <a:cubicBezTo>
                    <a:pt x="12257" y="12087"/>
                    <a:pt x="11442" y="11840"/>
                    <a:pt x="10622" y="11840"/>
                  </a:cubicBezTo>
                  <a:cubicBezTo>
                    <a:pt x="9818" y="11840"/>
                    <a:pt x="9009" y="12078"/>
                    <a:pt x="8329" y="12542"/>
                  </a:cubicBezTo>
                  <a:cubicBezTo>
                    <a:pt x="7569" y="13048"/>
                    <a:pt x="6746" y="13460"/>
                    <a:pt x="5796" y="13492"/>
                  </a:cubicBezTo>
                  <a:cubicBezTo>
                    <a:pt x="5740" y="13494"/>
                    <a:pt x="5683" y="13495"/>
                    <a:pt x="5627" y="13495"/>
                  </a:cubicBezTo>
                  <a:cubicBezTo>
                    <a:pt x="4892" y="13495"/>
                    <a:pt x="4167" y="13302"/>
                    <a:pt x="3579" y="12890"/>
                  </a:cubicBezTo>
                  <a:cubicBezTo>
                    <a:pt x="2059" y="11845"/>
                    <a:pt x="1679" y="9691"/>
                    <a:pt x="1869" y="8013"/>
                  </a:cubicBezTo>
                  <a:cubicBezTo>
                    <a:pt x="2059" y="6303"/>
                    <a:pt x="2851" y="4656"/>
                    <a:pt x="3991" y="3389"/>
                  </a:cubicBezTo>
                  <a:cubicBezTo>
                    <a:pt x="5667" y="1546"/>
                    <a:pt x="8102" y="788"/>
                    <a:pt x="10532" y="788"/>
                  </a:cubicBezTo>
                  <a:close/>
                  <a:moveTo>
                    <a:pt x="10487" y="1"/>
                  </a:moveTo>
                  <a:cubicBezTo>
                    <a:pt x="10200" y="1"/>
                    <a:pt x="9913" y="11"/>
                    <a:pt x="9628" y="32"/>
                  </a:cubicBezTo>
                  <a:cubicBezTo>
                    <a:pt x="7886" y="159"/>
                    <a:pt x="6144" y="666"/>
                    <a:pt x="4719" y="1679"/>
                  </a:cubicBezTo>
                  <a:cubicBezTo>
                    <a:pt x="1710" y="3864"/>
                    <a:pt x="0" y="8361"/>
                    <a:pt x="1710" y="11845"/>
                  </a:cubicBezTo>
                  <a:cubicBezTo>
                    <a:pt x="2122" y="12668"/>
                    <a:pt x="2787" y="13428"/>
                    <a:pt x="3674" y="13840"/>
                  </a:cubicBezTo>
                  <a:cubicBezTo>
                    <a:pt x="4292" y="14125"/>
                    <a:pt x="4963" y="14267"/>
                    <a:pt x="5647" y="14267"/>
                  </a:cubicBezTo>
                  <a:cubicBezTo>
                    <a:pt x="5875" y="14267"/>
                    <a:pt x="6105" y="14252"/>
                    <a:pt x="6334" y="14220"/>
                  </a:cubicBezTo>
                  <a:cubicBezTo>
                    <a:pt x="6841" y="14157"/>
                    <a:pt x="7316" y="13998"/>
                    <a:pt x="7759" y="13777"/>
                  </a:cubicBezTo>
                  <a:cubicBezTo>
                    <a:pt x="8234" y="13555"/>
                    <a:pt x="8646" y="13238"/>
                    <a:pt x="9058" y="12953"/>
                  </a:cubicBezTo>
                  <a:cubicBezTo>
                    <a:pt x="9592" y="12553"/>
                    <a:pt x="10307" y="12400"/>
                    <a:pt x="10973" y="12400"/>
                  </a:cubicBezTo>
                  <a:cubicBezTo>
                    <a:pt x="11097" y="12400"/>
                    <a:pt x="11219" y="12405"/>
                    <a:pt x="11338" y="12415"/>
                  </a:cubicBezTo>
                  <a:cubicBezTo>
                    <a:pt x="11845" y="12447"/>
                    <a:pt x="12351" y="12637"/>
                    <a:pt x="12763" y="12922"/>
                  </a:cubicBezTo>
                  <a:cubicBezTo>
                    <a:pt x="12771" y="12926"/>
                    <a:pt x="12778" y="12930"/>
                    <a:pt x="12786" y="12933"/>
                  </a:cubicBezTo>
                  <a:lnTo>
                    <a:pt x="12786" y="12933"/>
                  </a:lnTo>
                  <a:cubicBezTo>
                    <a:pt x="13645" y="13600"/>
                    <a:pt x="14821" y="14039"/>
                    <a:pt x="15961" y="14039"/>
                  </a:cubicBezTo>
                  <a:cubicBezTo>
                    <a:pt x="16718" y="14039"/>
                    <a:pt x="17460" y="13846"/>
                    <a:pt x="18083" y="13397"/>
                  </a:cubicBezTo>
                  <a:cubicBezTo>
                    <a:pt x="19445" y="12415"/>
                    <a:pt x="20110" y="10610"/>
                    <a:pt x="20110" y="8995"/>
                  </a:cubicBezTo>
                  <a:cubicBezTo>
                    <a:pt x="20142" y="7221"/>
                    <a:pt x="19635" y="5384"/>
                    <a:pt x="18653" y="3928"/>
                  </a:cubicBezTo>
                  <a:cubicBezTo>
                    <a:pt x="17672" y="2471"/>
                    <a:pt x="16310" y="1426"/>
                    <a:pt x="14695" y="792"/>
                  </a:cubicBezTo>
                  <a:cubicBezTo>
                    <a:pt x="13375" y="265"/>
                    <a:pt x="11924" y="1"/>
                    <a:pt x="10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4198317" y="1410387"/>
              <a:ext cx="167831" cy="120773"/>
            </a:xfrm>
            <a:custGeom>
              <a:avLst/>
              <a:gdLst/>
              <a:ahLst/>
              <a:cxnLst/>
              <a:rect l="l" t="t" r="r" b="b"/>
              <a:pathLst>
                <a:path w="5125" h="3688" extrusionOk="0">
                  <a:moveTo>
                    <a:pt x="3699" y="452"/>
                  </a:moveTo>
                  <a:cubicBezTo>
                    <a:pt x="3984" y="484"/>
                    <a:pt x="4333" y="484"/>
                    <a:pt x="4491" y="769"/>
                  </a:cubicBezTo>
                  <a:cubicBezTo>
                    <a:pt x="4586" y="990"/>
                    <a:pt x="4523" y="1275"/>
                    <a:pt x="4428" y="1497"/>
                  </a:cubicBezTo>
                  <a:cubicBezTo>
                    <a:pt x="4111" y="2162"/>
                    <a:pt x="3414" y="2637"/>
                    <a:pt x="2749" y="2890"/>
                  </a:cubicBezTo>
                  <a:cubicBezTo>
                    <a:pt x="2432" y="3017"/>
                    <a:pt x="2084" y="3112"/>
                    <a:pt x="1704" y="3144"/>
                  </a:cubicBezTo>
                  <a:cubicBezTo>
                    <a:pt x="1419" y="3144"/>
                    <a:pt x="1071" y="3112"/>
                    <a:pt x="881" y="2890"/>
                  </a:cubicBezTo>
                  <a:cubicBezTo>
                    <a:pt x="659" y="2669"/>
                    <a:pt x="754" y="2320"/>
                    <a:pt x="849" y="2067"/>
                  </a:cubicBezTo>
                  <a:cubicBezTo>
                    <a:pt x="1034" y="1665"/>
                    <a:pt x="1280" y="1354"/>
                    <a:pt x="1557" y="1045"/>
                  </a:cubicBezTo>
                  <a:lnTo>
                    <a:pt x="1557" y="1045"/>
                  </a:lnTo>
                  <a:cubicBezTo>
                    <a:pt x="1712" y="924"/>
                    <a:pt x="1866" y="861"/>
                    <a:pt x="2021" y="769"/>
                  </a:cubicBezTo>
                  <a:cubicBezTo>
                    <a:pt x="2147" y="705"/>
                    <a:pt x="2242" y="674"/>
                    <a:pt x="2369" y="674"/>
                  </a:cubicBezTo>
                  <a:cubicBezTo>
                    <a:pt x="2464" y="674"/>
                    <a:pt x="2527" y="674"/>
                    <a:pt x="2622" y="642"/>
                  </a:cubicBezTo>
                  <a:cubicBezTo>
                    <a:pt x="2971" y="515"/>
                    <a:pt x="3351" y="452"/>
                    <a:pt x="3699" y="452"/>
                  </a:cubicBezTo>
                  <a:close/>
                  <a:moveTo>
                    <a:pt x="3867" y="1"/>
                  </a:moveTo>
                  <a:cubicBezTo>
                    <a:pt x="3535" y="1"/>
                    <a:pt x="3189" y="68"/>
                    <a:pt x="2876" y="135"/>
                  </a:cubicBezTo>
                  <a:cubicBezTo>
                    <a:pt x="2749" y="167"/>
                    <a:pt x="2622" y="199"/>
                    <a:pt x="2496" y="230"/>
                  </a:cubicBezTo>
                  <a:cubicBezTo>
                    <a:pt x="2337" y="294"/>
                    <a:pt x="2306" y="389"/>
                    <a:pt x="2179" y="452"/>
                  </a:cubicBezTo>
                  <a:cubicBezTo>
                    <a:pt x="2084" y="515"/>
                    <a:pt x="1926" y="547"/>
                    <a:pt x="1831" y="610"/>
                  </a:cubicBezTo>
                  <a:cubicBezTo>
                    <a:pt x="1672" y="674"/>
                    <a:pt x="1546" y="737"/>
                    <a:pt x="1419" y="832"/>
                  </a:cubicBezTo>
                  <a:cubicBezTo>
                    <a:pt x="1409" y="839"/>
                    <a:pt x="1401" y="847"/>
                    <a:pt x="1394" y="855"/>
                  </a:cubicBezTo>
                  <a:lnTo>
                    <a:pt x="1394" y="855"/>
                  </a:lnTo>
                  <a:cubicBezTo>
                    <a:pt x="685" y="1164"/>
                    <a:pt x="0" y="2057"/>
                    <a:pt x="247" y="2859"/>
                  </a:cubicBezTo>
                  <a:cubicBezTo>
                    <a:pt x="443" y="3490"/>
                    <a:pt x="1043" y="3687"/>
                    <a:pt x="1636" y="3687"/>
                  </a:cubicBezTo>
                  <a:cubicBezTo>
                    <a:pt x="1905" y="3687"/>
                    <a:pt x="2173" y="3647"/>
                    <a:pt x="2401" y="3587"/>
                  </a:cubicBezTo>
                  <a:cubicBezTo>
                    <a:pt x="3351" y="3365"/>
                    <a:pt x="4269" y="2827"/>
                    <a:pt x="4776" y="2004"/>
                  </a:cubicBezTo>
                  <a:cubicBezTo>
                    <a:pt x="4998" y="1655"/>
                    <a:pt x="5124" y="1244"/>
                    <a:pt x="5061" y="864"/>
                  </a:cubicBezTo>
                  <a:cubicBezTo>
                    <a:pt x="4998" y="420"/>
                    <a:pt x="4713" y="104"/>
                    <a:pt x="4269" y="40"/>
                  </a:cubicBezTo>
                  <a:cubicBezTo>
                    <a:pt x="4139" y="12"/>
                    <a:pt x="4004" y="1"/>
                    <a:pt x="3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4220913" y="1239117"/>
              <a:ext cx="145235" cy="126373"/>
            </a:xfrm>
            <a:custGeom>
              <a:avLst/>
              <a:gdLst/>
              <a:ahLst/>
              <a:cxnLst/>
              <a:rect l="l" t="t" r="r" b="b"/>
              <a:pathLst>
                <a:path w="4435" h="3859" extrusionOk="0">
                  <a:moveTo>
                    <a:pt x="2122" y="235"/>
                  </a:moveTo>
                  <a:cubicBezTo>
                    <a:pt x="2217" y="235"/>
                    <a:pt x="2313" y="235"/>
                    <a:pt x="2376" y="267"/>
                  </a:cubicBezTo>
                  <a:cubicBezTo>
                    <a:pt x="2471" y="298"/>
                    <a:pt x="2534" y="393"/>
                    <a:pt x="2629" y="425"/>
                  </a:cubicBezTo>
                  <a:cubicBezTo>
                    <a:pt x="2914" y="552"/>
                    <a:pt x="3168" y="710"/>
                    <a:pt x="3358" y="932"/>
                  </a:cubicBezTo>
                  <a:cubicBezTo>
                    <a:pt x="3801" y="1407"/>
                    <a:pt x="3674" y="2167"/>
                    <a:pt x="3294" y="2642"/>
                  </a:cubicBezTo>
                  <a:cubicBezTo>
                    <a:pt x="3006" y="3035"/>
                    <a:pt x="2566" y="3276"/>
                    <a:pt x="2100" y="3276"/>
                  </a:cubicBezTo>
                  <a:cubicBezTo>
                    <a:pt x="2003" y="3276"/>
                    <a:pt x="1904" y="3265"/>
                    <a:pt x="1806" y="3243"/>
                  </a:cubicBezTo>
                  <a:cubicBezTo>
                    <a:pt x="1204" y="3148"/>
                    <a:pt x="697" y="2705"/>
                    <a:pt x="666" y="2072"/>
                  </a:cubicBezTo>
                  <a:cubicBezTo>
                    <a:pt x="571" y="1343"/>
                    <a:pt x="1077" y="615"/>
                    <a:pt x="1711" y="267"/>
                  </a:cubicBezTo>
                  <a:cubicBezTo>
                    <a:pt x="1714" y="264"/>
                    <a:pt x="1718" y="262"/>
                    <a:pt x="1721" y="259"/>
                  </a:cubicBezTo>
                  <a:lnTo>
                    <a:pt x="1721" y="259"/>
                  </a:lnTo>
                  <a:cubicBezTo>
                    <a:pt x="1861" y="235"/>
                    <a:pt x="1978" y="235"/>
                    <a:pt x="2122" y="235"/>
                  </a:cubicBezTo>
                  <a:close/>
                  <a:moveTo>
                    <a:pt x="2061" y="0"/>
                  </a:moveTo>
                  <a:cubicBezTo>
                    <a:pt x="1913" y="0"/>
                    <a:pt x="1773" y="22"/>
                    <a:pt x="1616" y="45"/>
                  </a:cubicBezTo>
                  <a:cubicBezTo>
                    <a:pt x="1615" y="45"/>
                    <a:pt x="1614" y="45"/>
                    <a:pt x="1614" y="45"/>
                  </a:cubicBezTo>
                  <a:lnTo>
                    <a:pt x="1614" y="45"/>
                  </a:lnTo>
                  <a:cubicBezTo>
                    <a:pt x="745" y="69"/>
                    <a:pt x="158" y="1005"/>
                    <a:pt x="96" y="1787"/>
                  </a:cubicBezTo>
                  <a:cubicBezTo>
                    <a:pt x="1" y="2673"/>
                    <a:pt x="571" y="3433"/>
                    <a:pt x="1394" y="3750"/>
                  </a:cubicBezTo>
                  <a:cubicBezTo>
                    <a:pt x="1611" y="3823"/>
                    <a:pt x="1839" y="3859"/>
                    <a:pt x="2066" y="3859"/>
                  </a:cubicBezTo>
                  <a:cubicBezTo>
                    <a:pt x="2632" y="3859"/>
                    <a:pt x="3195" y="3633"/>
                    <a:pt x="3579" y="3180"/>
                  </a:cubicBezTo>
                  <a:cubicBezTo>
                    <a:pt x="4118" y="2578"/>
                    <a:pt x="4434" y="1565"/>
                    <a:pt x="3896" y="868"/>
                  </a:cubicBezTo>
                  <a:cubicBezTo>
                    <a:pt x="3643" y="520"/>
                    <a:pt x="3263" y="235"/>
                    <a:pt x="2883" y="77"/>
                  </a:cubicBezTo>
                  <a:cubicBezTo>
                    <a:pt x="2788" y="45"/>
                    <a:pt x="2693" y="13"/>
                    <a:pt x="2598" y="13"/>
                  </a:cubicBezTo>
                  <a:cubicBezTo>
                    <a:pt x="2513" y="13"/>
                    <a:pt x="2443" y="27"/>
                    <a:pt x="2368" y="27"/>
                  </a:cubicBezTo>
                  <a:cubicBezTo>
                    <a:pt x="2330" y="27"/>
                    <a:pt x="2291" y="24"/>
                    <a:pt x="2249" y="13"/>
                  </a:cubicBezTo>
                  <a:cubicBezTo>
                    <a:pt x="2184" y="4"/>
                    <a:pt x="2122" y="0"/>
                    <a:pt x="2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4541382" y="1266854"/>
              <a:ext cx="144187" cy="126471"/>
            </a:xfrm>
            <a:custGeom>
              <a:avLst/>
              <a:gdLst/>
              <a:ahLst/>
              <a:cxnLst/>
              <a:rect l="l" t="t" r="r" b="b"/>
              <a:pathLst>
                <a:path w="4403" h="3862" extrusionOk="0">
                  <a:moveTo>
                    <a:pt x="2122" y="243"/>
                  </a:moveTo>
                  <a:cubicBezTo>
                    <a:pt x="2186" y="243"/>
                    <a:pt x="2281" y="243"/>
                    <a:pt x="2344" y="275"/>
                  </a:cubicBezTo>
                  <a:cubicBezTo>
                    <a:pt x="2439" y="306"/>
                    <a:pt x="2502" y="401"/>
                    <a:pt x="2597" y="433"/>
                  </a:cubicBezTo>
                  <a:cubicBezTo>
                    <a:pt x="2882" y="560"/>
                    <a:pt x="3167" y="718"/>
                    <a:pt x="3357" y="940"/>
                  </a:cubicBezTo>
                  <a:cubicBezTo>
                    <a:pt x="3801" y="1415"/>
                    <a:pt x="3642" y="2175"/>
                    <a:pt x="3294" y="2650"/>
                  </a:cubicBezTo>
                  <a:cubicBezTo>
                    <a:pt x="3006" y="3043"/>
                    <a:pt x="2566" y="3284"/>
                    <a:pt x="2100" y="3284"/>
                  </a:cubicBezTo>
                  <a:cubicBezTo>
                    <a:pt x="2003" y="3284"/>
                    <a:pt x="1904" y="3273"/>
                    <a:pt x="1806" y="3252"/>
                  </a:cubicBezTo>
                  <a:cubicBezTo>
                    <a:pt x="1204" y="3157"/>
                    <a:pt x="697" y="2713"/>
                    <a:pt x="634" y="2080"/>
                  </a:cubicBezTo>
                  <a:cubicBezTo>
                    <a:pt x="570" y="1351"/>
                    <a:pt x="1077" y="623"/>
                    <a:pt x="1679" y="275"/>
                  </a:cubicBezTo>
                  <a:cubicBezTo>
                    <a:pt x="1683" y="272"/>
                    <a:pt x="1686" y="270"/>
                    <a:pt x="1689" y="267"/>
                  </a:cubicBezTo>
                  <a:lnTo>
                    <a:pt x="1689" y="267"/>
                  </a:lnTo>
                  <a:cubicBezTo>
                    <a:pt x="1834" y="243"/>
                    <a:pt x="1978" y="243"/>
                    <a:pt x="2122" y="243"/>
                  </a:cubicBezTo>
                  <a:close/>
                  <a:moveTo>
                    <a:pt x="1973" y="0"/>
                  </a:moveTo>
                  <a:cubicBezTo>
                    <a:pt x="1844" y="0"/>
                    <a:pt x="1714" y="16"/>
                    <a:pt x="1584" y="53"/>
                  </a:cubicBezTo>
                  <a:cubicBezTo>
                    <a:pt x="1583" y="53"/>
                    <a:pt x="1583" y="53"/>
                    <a:pt x="1582" y="53"/>
                  </a:cubicBezTo>
                  <a:lnTo>
                    <a:pt x="1582" y="53"/>
                  </a:lnTo>
                  <a:cubicBezTo>
                    <a:pt x="745" y="78"/>
                    <a:pt x="158" y="1013"/>
                    <a:pt x="95" y="1763"/>
                  </a:cubicBezTo>
                  <a:cubicBezTo>
                    <a:pt x="0" y="2681"/>
                    <a:pt x="570" y="3442"/>
                    <a:pt x="1362" y="3758"/>
                  </a:cubicBezTo>
                  <a:cubicBezTo>
                    <a:pt x="1579" y="3828"/>
                    <a:pt x="1803" y="3861"/>
                    <a:pt x="2026" y="3861"/>
                  </a:cubicBezTo>
                  <a:cubicBezTo>
                    <a:pt x="2614" y="3861"/>
                    <a:pt x="3188" y="3625"/>
                    <a:pt x="3579" y="3188"/>
                  </a:cubicBezTo>
                  <a:cubicBezTo>
                    <a:pt x="4086" y="2586"/>
                    <a:pt x="4402" y="1573"/>
                    <a:pt x="3896" y="876"/>
                  </a:cubicBezTo>
                  <a:cubicBezTo>
                    <a:pt x="3642" y="496"/>
                    <a:pt x="3262" y="243"/>
                    <a:pt x="2851" y="85"/>
                  </a:cubicBezTo>
                  <a:cubicBezTo>
                    <a:pt x="2756" y="53"/>
                    <a:pt x="2661" y="21"/>
                    <a:pt x="2566" y="21"/>
                  </a:cubicBezTo>
                  <a:lnTo>
                    <a:pt x="2249" y="21"/>
                  </a:lnTo>
                  <a:cubicBezTo>
                    <a:pt x="2157" y="8"/>
                    <a:pt x="2065" y="0"/>
                    <a:pt x="1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4384782" y="1175226"/>
              <a:ext cx="144187" cy="126438"/>
            </a:xfrm>
            <a:custGeom>
              <a:avLst/>
              <a:gdLst/>
              <a:ahLst/>
              <a:cxnLst/>
              <a:rect l="l" t="t" r="r" b="b"/>
              <a:pathLst>
                <a:path w="4403" h="3861" extrusionOk="0">
                  <a:moveTo>
                    <a:pt x="1984" y="241"/>
                  </a:moveTo>
                  <a:cubicBezTo>
                    <a:pt x="2029" y="241"/>
                    <a:pt x="2076" y="245"/>
                    <a:pt x="2122" y="254"/>
                  </a:cubicBezTo>
                  <a:cubicBezTo>
                    <a:pt x="2217" y="254"/>
                    <a:pt x="2312" y="254"/>
                    <a:pt x="2376" y="286"/>
                  </a:cubicBezTo>
                  <a:cubicBezTo>
                    <a:pt x="2471" y="317"/>
                    <a:pt x="2534" y="381"/>
                    <a:pt x="2629" y="444"/>
                  </a:cubicBezTo>
                  <a:cubicBezTo>
                    <a:pt x="2914" y="539"/>
                    <a:pt x="3167" y="697"/>
                    <a:pt x="3357" y="919"/>
                  </a:cubicBezTo>
                  <a:cubicBezTo>
                    <a:pt x="3801" y="1394"/>
                    <a:pt x="3642" y="2186"/>
                    <a:pt x="3294" y="2661"/>
                  </a:cubicBezTo>
                  <a:cubicBezTo>
                    <a:pt x="2995" y="3042"/>
                    <a:pt x="2532" y="3283"/>
                    <a:pt x="2046" y="3283"/>
                  </a:cubicBezTo>
                  <a:cubicBezTo>
                    <a:pt x="1966" y="3283"/>
                    <a:pt x="1886" y="3276"/>
                    <a:pt x="1806" y="3263"/>
                  </a:cubicBezTo>
                  <a:cubicBezTo>
                    <a:pt x="1204" y="3136"/>
                    <a:pt x="697" y="2693"/>
                    <a:pt x="665" y="2059"/>
                  </a:cubicBezTo>
                  <a:cubicBezTo>
                    <a:pt x="573" y="1354"/>
                    <a:pt x="1045" y="649"/>
                    <a:pt x="1650" y="288"/>
                  </a:cubicBezTo>
                  <a:lnTo>
                    <a:pt x="1650" y="288"/>
                  </a:lnTo>
                  <a:cubicBezTo>
                    <a:pt x="1651" y="288"/>
                    <a:pt x="1651" y="289"/>
                    <a:pt x="1652" y="289"/>
                  </a:cubicBezTo>
                  <a:cubicBezTo>
                    <a:pt x="1661" y="289"/>
                    <a:pt x="1670" y="288"/>
                    <a:pt x="1679" y="286"/>
                  </a:cubicBezTo>
                  <a:cubicBezTo>
                    <a:pt x="1768" y="263"/>
                    <a:pt x="1874" y="241"/>
                    <a:pt x="1984" y="241"/>
                  </a:cubicBezTo>
                  <a:close/>
                  <a:moveTo>
                    <a:pt x="2249" y="1"/>
                  </a:moveTo>
                  <a:cubicBezTo>
                    <a:pt x="2027" y="1"/>
                    <a:pt x="1806" y="1"/>
                    <a:pt x="1615" y="32"/>
                  </a:cubicBezTo>
                  <a:cubicBezTo>
                    <a:pt x="760" y="32"/>
                    <a:pt x="159" y="1014"/>
                    <a:pt x="95" y="1774"/>
                  </a:cubicBezTo>
                  <a:cubicBezTo>
                    <a:pt x="0" y="2661"/>
                    <a:pt x="570" y="3453"/>
                    <a:pt x="1394" y="3738"/>
                  </a:cubicBezTo>
                  <a:cubicBezTo>
                    <a:pt x="1614" y="3820"/>
                    <a:pt x="1844" y="3860"/>
                    <a:pt x="2073" y="3860"/>
                  </a:cubicBezTo>
                  <a:cubicBezTo>
                    <a:pt x="2637" y="3860"/>
                    <a:pt x="3196" y="3618"/>
                    <a:pt x="3579" y="3168"/>
                  </a:cubicBezTo>
                  <a:cubicBezTo>
                    <a:pt x="4117" y="2598"/>
                    <a:pt x="4402" y="1553"/>
                    <a:pt x="3896" y="856"/>
                  </a:cubicBezTo>
                  <a:cubicBezTo>
                    <a:pt x="3642" y="507"/>
                    <a:pt x="3262" y="254"/>
                    <a:pt x="2882" y="96"/>
                  </a:cubicBezTo>
                  <a:cubicBezTo>
                    <a:pt x="2787" y="32"/>
                    <a:pt x="2692" y="1"/>
                    <a:pt x="2597" y="1"/>
                  </a:cubicBezTo>
                  <a:cubicBezTo>
                    <a:pt x="2534" y="17"/>
                    <a:pt x="2478" y="25"/>
                    <a:pt x="2423" y="25"/>
                  </a:cubicBezTo>
                  <a:cubicBezTo>
                    <a:pt x="2368" y="25"/>
                    <a:pt x="2312" y="17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4541382" y="1430723"/>
              <a:ext cx="144187" cy="126078"/>
            </a:xfrm>
            <a:custGeom>
              <a:avLst/>
              <a:gdLst/>
              <a:ahLst/>
              <a:cxnLst/>
              <a:rect l="l" t="t" r="r" b="b"/>
              <a:pathLst>
                <a:path w="4403" h="3850" extrusionOk="0">
                  <a:moveTo>
                    <a:pt x="2122" y="243"/>
                  </a:moveTo>
                  <a:cubicBezTo>
                    <a:pt x="2186" y="243"/>
                    <a:pt x="2281" y="243"/>
                    <a:pt x="2344" y="274"/>
                  </a:cubicBezTo>
                  <a:cubicBezTo>
                    <a:pt x="2439" y="306"/>
                    <a:pt x="2502" y="401"/>
                    <a:pt x="2597" y="433"/>
                  </a:cubicBezTo>
                  <a:cubicBezTo>
                    <a:pt x="2882" y="528"/>
                    <a:pt x="3167" y="686"/>
                    <a:pt x="3357" y="939"/>
                  </a:cubicBezTo>
                  <a:cubicBezTo>
                    <a:pt x="3801" y="1414"/>
                    <a:pt x="3642" y="2174"/>
                    <a:pt x="3294" y="2649"/>
                  </a:cubicBezTo>
                  <a:cubicBezTo>
                    <a:pt x="3006" y="3042"/>
                    <a:pt x="2566" y="3284"/>
                    <a:pt x="2100" y="3284"/>
                  </a:cubicBezTo>
                  <a:cubicBezTo>
                    <a:pt x="2003" y="3284"/>
                    <a:pt x="1904" y="3273"/>
                    <a:pt x="1806" y="3251"/>
                  </a:cubicBezTo>
                  <a:cubicBezTo>
                    <a:pt x="1204" y="3125"/>
                    <a:pt x="697" y="2681"/>
                    <a:pt x="634" y="2079"/>
                  </a:cubicBezTo>
                  <a:cubicBezTo>
                    <a:pt x="570" y="1351"/>
                    <a:pt x="1077" y="623"/>
                    <a:pt x="1679" y="274"/>
                  </a:cubicBezTo>
                  <a:cubicBezTo>
                    <a:pt x="1683" y="272"/>
                    <a:pt x="1686" y="269"/>
                    <a:pt x="1689" y="267"/>
                  </a:cubicBezTo>
                  <a:lnTo>
                    <a:pt x="1689" y="267"/>
                  </a:lnTo>
                  <a:cubicBezTo>
                    <a:pt x="1834" y="243"/>
                    <a:pt x="1978" y="243"/>
                    <a:pt x="2122" y="243"/>
                  </a:cubicBezTo>
                  <a:close/>
                  <a:moveTo>
                    <a:pt x="1973" y="0"/>
                  </a:moveTo>
                  <a:cubicBezTo>
                    <a:pt x="1844" y="0"/>
                    <a:pt x="1714" y="16"/>
                    <a:pt x="1584" y="53"/>
                  </a:cubicBezTo>
                  <a:cubicBezTo>
                    <a:pt x="1583" y="53"/>
                    <a:pt x="1583" y="53"/>
                    <a:pt x="1582" y="53"/>
                  </a:cubicBezTo>
                  <a:lnTo>
                    <a:pt x="1582" y="53"/>
                  </a:lnTo>
                  <a:cubicBezTo>
                    <a:pt x="745" y="78"/>
                    <a:pt x="158" y="1013"/>
                    <a:pt x="95" y="1763"/>
                  </a:cubicBezTo>
                  <a:cubicBezTo>
                    <a:pt x="0" y="2649"/>
                    <a:pt x="570" y="3441"/>
                    <a:pt x="1362" y="3726"/>
                  </a:cubicBezTo>
                  <a:cubicBezTo>
                    <a:pt x="1593" y="3809"/>
                    <a:pt x="1832" y="3849"/>
                    <a:pt x="2069" y="3849"/>
                  </a:cubicBezTo>
                  <a:cubicBezTo>
                    <a:pt x="2642" y="3849"/>
                    <a:pt x="3198" y="3614"/>
                    <a:pt x="3579" y="3188"/>
                  </a:cubicBezTo>
                  <a:cubicBezTo>
                    <a:pt x="4086" y="2586"/>
                    <a:pt x="4402" y="1573"/>
                    <a:pt x="3896" y="876"/>
                  </a:cubicBezTo>
                  <a:cubicBezTo>
                    <a:pt x="3642" y="496"/>
                    <a:pt x="3262" y="243"/>
                    <a:pt x="2851" y="84"/>
                  </a:cubicBezTo>
                  <a:cubicBezTo>
                    <a:pt x="2774" y="59"/>
                    <a:pt x="2697" y="12"/>
                    <a:pt x="2620" y="12"/>
                  </a:cubicBezTo>
                  <a:cubicBezTo>
                    <a:pt x="2602" y="12"/>
                    <a:pt x="2584" y="15"/>
                    <a:pt x="2566" y="21"/>
                  </a:cubicBezTo>
                  <a:lnTo>
                    <a:pt x="2249" y="21"/>
                  </a:lnTo>
                  <a:cubicBezTo>
                    <a:pt x="2157" y="8"/>
                    <a:pt x="2065" y="0"/>
                    <a:pt x="1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129645" y="1378491"/>
              <a:ext cx="449918" cy="227235"/>
            </a:xfrm>
            <a:custGeom>
              <a:avLst/>
              <a:gdLst/>
              <a:ahLst/>
              <a:cxnLst/>
              <a:rect l="l" t="t" r="r" b="b"/>
              <a:pathLst>
                <a:path w="13739" h="6939" extrusionOk="0">
                  <a:moveTo>
                    <a:pt x="191" y="1"/>
                  </a:moveTo>
                  <a:cubicBezTo>
                    <a:pt x="143" y="1"/>
                    <a:pt x="96" y="33"/>
                    <a:pt x="96" y="96"/>
                  </a:cubicBezTo>
                  <a:cubicBezTo>
                    <a:pt x="1" y="2408"/>
                    <a:pt x="159" y="5416"/>
                    <a:pt x="2566" y="6525"/>
                  </a:cubicBezTo>
                  <a:cubicBezTo>
                    <a:pt x="3163" y="6814"/>
                    <a:pt x="3802" y="6938"/>
                    <a:pt x="4440" y="6938"/>
                  </a:cubicBezTo>
                  <a:cubicBezTo>
                    <a:pt x="4919" y="6938"/>
                    <a:pt x="5398" y="6868"/>
                    <a:pt x="5860" y="6746"/>
                  </a:cubicBezTo>
                  <a:cubicBezTo>
                    <a:pt x="7031" y="6398"/>
                    <a:pt x="8108" y="5765"/>
                    <a:pt x="9311" y="5543"/>
                  </a:cubicBezTo>
                  <a:cubicBezTo>
                    <a:pt x="9511" y="5508"/>
                    <a:pt x="9712" y="5493"/>
                    <a:pt x="9915" y="5493"/>
                  </a:cubicBezTo>
                  <a:cubicBezTo>
                    <a:pt x="10455" y="5493"/>
                    <a:pt x="11008" y="5604"/>
                    <a:pt x="11560" y="5765"/>
                  </a:cubicBezTo>
                  <a:cubicBezTo>
                    <a:pt x="12257" y="5986"/>
                    <a:pt x="12922" y="6335"/>
                    <a:pt x="13618" y="6588"/>
                  </a:cubicBezTo>
                  <a:cubicBezTo>
                    <a:pt x="13629" y="6591"/>
                    <a:pt x="13638" y="6593"/>
                    <a:pt x="13647" y="6593"/>
                  </a:cubicBezTo>
                  <a:cubicBezTo>
                    <a:pt x="13719" y="6593"/>
                    <a:pt x="13738" y="6486"/>
                    <a:pt x="13682" y="6430"/>
                  </a:cubicBezTo>
                  <a:cubicBezTo>
                    <a:pt x="12668" y="5796"/>
                    <a:pt x="11402" y="5290"/>
                    <a:pt x="10198" y="5258"/>
                  </a:cubicBezTo>
                  <a:cubicBezTo>
                    <a:pt x="10127" y="5254"/>
                    <a:pt x="10056" y="5252"/>
                    <a:pt x="9986" y="5252"/>
                  </a:cubicBezTo>
                  <a:cubicBezTo>
                    <a:pt x="8896" y="5252"/>
                    <a:pt x="7884" y="5697"/>
                    <a:pt x="6873" y="6113"/>
                  </a:cubicBezTo>
                  <a:cubicBezTo>
                    <a:pt x="6077" y="6431"/>
                    <a:pt x="5248" y="6684"/>
                    <a:pt x="4410" y="6684"/>
                  </a:cubicBezTo>
                  <a:cubicBezTo>
                    <a:pt x="4081" y="6684"/>
                    <a:pt x="3751" y="6646"/>
                    <a:pt x="3421" y="6556"/>
                  </a:cubicBezTo>
                  <a:cubicBezTo>
                    <a:pt x="2249" y="6271"/>
                    <a:pt x="1394" y="5480"/>
                    <a:pt x="888" y="4403"/>
                  </a:cubicBezTo>
                  <a:cubicBezTo>
                    <a:pt x="254" y="3073"/>
                    <a:pt x="286" y="1521"/>
                    <a:pt x="286" y="96"/>
                  </a:cubicBezTo>
                  <a:cubicBezTo>
                    <a:pt x="286" y="33"/>
                    <a:pt x="238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604650" y="1476996"/>
              <a:ext cx="131743" cy="124604"/>
            </a:xfrm>
            <a:custGeom>
              <a:avLst/>
              <a:gdLst/>
              <a:ahLst/>
              <a:cxnLst/>
              <a:rect l="l" t="t" r="r" b="b"/>
              <a:pathLst>
                <a:path w="4023" h="3805" extrusionOk="0">
                  <a:moveTo>
                    <a:pt x="3906" y="0"/>
                  </a:moveTo>
                  <a:cubicBezTo>
                    <a:pt x="3881" y="0"/>
                    <a:pt x="3855" y="11"/>
                    <a:pt x="3832" y="33"/>
                  </a:cubicBezTo>
                  <a:cubicBezTo>
                    <a:pt x="3737" y="223"/>
                    <a:pt x="3705" y="445"/>
                    <a:pt x="3642" y="635"/>
                  </a:cubicBezTo>
                  <a:cubicBezTo>
                    <a:pt x="3579" y="856"/>
                    <a:pt x="3484" y="1078"/>
                    <a:pt x="3389" y="1268"/>
                  </a:cubicBezTo>
                  <a:cubicBezTo>
                    <a:pt x="3199" y="1680"/>
                    <a:pt x="2945" y="2060"/>
                    <a:pt x="2660" y="2408"/>
                  </a:cubicBezTo>
                  <a:cubicBezTo>
                    <a:pt x="2053" y="3074"/>
                    <a:pt x="1261" y="3660"/>
                    <a:pt x="356" y="3660"/>
                  </a:cubicBezTo>
                  <a:cubicBezTo>
                    <a:pt x="270" y="3660"/>
                    <a:pt x="183" y="3654"/>
                    <a:pt x="95" y="3643"/>
                  </a:cubicBezTo>
                  <a:cubicBezTo>
                    <a:pt x="32" y="3643"/>
                    <a:pt x="0" y="3770"/>
                    <a:pt x="95" y="3770"/>
                  </a:cubicBezTo>
                  <a:cubicBezTo>
                    <a:pt x="215" y="3793"/>
                    <a:pt x="336" y="3804"/>
                    <a:pt x="456" y="3804"/>
                  </a:cubicBezTo>
                  <a:cubicBezTo>
                    <a:pt x="1320" y="3804"/>
                    <a:pt x="2172" y="3241"/>
                    <a:pt x="2755" y="2630"/>
                  </a:cubicBezTo>
                  <a:cubicBezTo>
                    <a:pt x="3072" y="2282"/>
                    <a:pt x="3357" y="1870"/>
                    <a:pt x="3579" y="1458"/>
                  </a:cubicBezTo>
                  <a:cubicBezTo>
                    <a:pt x="3801" y="1046"/>
                    <a:pt x="4022" y="540"/>
                    <a:pt x="3991" y="96"/>
                  </a:cubicBezTo>
                  <a:cubicBezTo>
                    <a:pt x="3991" y="35"/>
                    <a:pt x="3951" y="0"/>
                    <a:pt x="39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4206405" y="1426008"/>
              <a:ext cx="155583" cy="91726"/>
            </a:xfrm>
            <a:custGeom>
              <a:avLst/>
              <a:gdLst/>
              <a:ahLst/>
              <a:cxnLst/>
              <a:rect l="l" t="t" r="r" b="b"/>
              <a:pathLst>
                <a:path w="4751" h="2801" extrusionOk="0">
                  <a:moveTo>
                    <a:pt x="4049" y="0"/>
                  </a:moveTo>
                  <a:cubicBezTo>
                    <a:pt x="3770" y="0"/>
                    <a:pt x="3477" y="79"/>
                    <a:pt x="3231" y="133"/>
                  </a:cubicBezTo>
                  <a:cubicBezTo>
                    <a:pt x="2882" y="197"/>
                    <a:pt x="2565" y="292"/>
                    <a:pt x="2249" y="387"/>
                  </a:cubicBezTo>
                  <a:cubicBezTo>
                    <a:pt x="1679" y="608"/>
                    <a:pt x="1077" y="893"/>
                    <a:pt x="634" y="1337"/>
                  </a:cubicBezTo>
                  <a:cubicBezTo>
                    <a:pt x="285" y="1685"/>
                    <a:pt x="0" y="2255"/>
                    <a:pt x="317" y="2762"/>
                  </a:cubicBezTo>
                  <a:cubicBezTo>
                    <a:pt x="335" y="2789"/>
                    <a:pt x="363" y="2800"/>
                    <a:pt x="393" y="2800"/>
                  </a:cubicBezTo>
                  <a:cubicBezTo>
                    <a:pt x="468" y="2800"/>
                    <a:pt x="552" y="2726"/>
                    <a:pt x="507" y="2635"/>
                  </a:cubicBezTo>
                  <a:cubicBezTo>
                    <a:pt x="285" y="2192"/>
                    <a:pt x="665" y="1685"/>
                    <a:pt x="982" y="1400"/>
                  </a:cubicBezTo>
                  <a:cubicBezTo>
                    <a:pt x="1362" y="1083"/>
                    <a:pt x="1805" y="862"/>
                    <a:pt x="2249" y="703"/>
                  </a:cubicBezTo>
                  <a:cubicBezTo>
                    <a:pt x="2724" y="513"/>
                    <a:pt x="3199" y="387"/>
                    <a:pt x="3674" y="323"/>
                  </a:cubicBezTo>
                  <a:cubicBezTo>
                    <a:pt x="3770" y="310"/>
                    <a:pt x="3889" y="290"/>
                    <a:pt x="4004" y="290"/>
                  </a:cubicBezTo>
                  <a:cubicBezTo>
                    <a:pt x="4155" y="290"/>
                    <a:pt x="4299" y="324"/>
                    <a:pt x="4371" y="450"/>
                  </a:cubicBezTo>
                  <a:cubicBezTo>
                    <a:pt x="4466" y="640"/>
                    <a:pt x="4402" y="925"/>
                    <a:pt x="4402" y="1147"/>
                  </a:cubicBezTo>
                  <a:cubicBezTo>
                    <a:pt x="4402" y="1184"/>
                    <a:pt x="4435" y="1199"/>
                    <a:pt x="4468" y="1199"/>
                  </a:cubicBezTo>
                  <a:cubicBezTo>
                    <a:pt x="4492" y="1199"/>
                    <a:pt x="4516" y="1191"/>
                    <a:pt x="4529" y="1178"/>
                  </a:cubicBezTo>
                  <a:cubicBezTo>
                    <a:pt x="4656" y="925"/>
                    <a:pt x="4751" y="672"/>
                    <a:pt x="4656" y="387"/>
                  </a:cubicBezTo>
                  <a:cubicBezTo>
                    <a:pt x="4561" y="197"/>
                    <a:pt x="4402" y="38"/>
                    <a:pt x="4181" y="7"/>
                  </a:cubicBezTo>
                  <a:cubicBezTo>
                    <a:pt x="4137" y="2"/>
                    <a:pt x="4093" y="0"/>
                    <a:pt x="40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261945" y="1307559"/>
              <a:ext cx="64775" cy="31569"/>
            </a:xfrm>
            <a:custGeom>
              <a:avLst/>
              <a:gdLst/>
              <a:ahLst/>
              <a:cxnLst/>
              <a:rect l="l" t="t" r="r" b="b"/>
              <a:pathLst>
                <a:path w="1978" h="964" extrusionOk="0">
                  <a:moveTo>
                    <a:pt x="1744" y="1"/>
                  </a:moveTo>
                  <a:cubicBezTo>
                    <a:pt x="1687" y="1"/>
                    <a:pt x="1633" y="24"/>
                    <a:pt x="1598" y="77"/>
                  </a:cubicBezTo>
                  <a:cubicBezTo>
                    <a:pt x="1535" y="140"/>
                    <a:pt x="1503" y="203"/>
                    <a:pt x="1471" y="267"/>
                  </a:cubicBezTo>
                  <a:cubicBezTo>
                    <a:pt x="1440" y="298"/>
                    <a:pt x="1440" y="330"/>
                    <a:pt x="1376" y="393"/>
                  </a:cubicBezTo>
                  <a:cubicBezTo>
                    <a:pt x="1281" y="488"/>
                    <a:pt x="1186" y="552"/>
                    <a:pt x="1060" y="583"/>
                  </a:cubicBezTo>
                  <a:cubicBezTo>
                    <a:pt x="901" y="615"/>
                    <a:pt x="774" y="615"/>
                    <a:pt x="616" y="615"/>
                  </a:cubicBezTo>
                  <a:cubicBezTo>
                    <a:pt x="521" y="583"/>
                    <a:pt x="458" y="583"/>
                    <a:pt x="394" y="583"/>
                  </a:cubicBezTo>
                  <a:cubicBezTo>
                    <a:pt x="331" y="552"/>
                    <a:pt x="236" y="520"/>
                    <a:pt x="204" y="488"/>
                  </a:cubicBezTo>
                  <a:cubicBezTo>
                    <a:pt x="178" y="471"/>
                    <a:pt x="149" y="463"/>
                    <a:pt x="122" y="463"/>
                  </a:cubicBezTo>
                  <a:cubicBezTo>
                    <a:pt x="54" y="463"/>
                    <a:pt x="0" y="515"/>
                    <a:pt x="46" y="583"/>
                  </a:cubicBezTo>
                  <a:cubicBezTo>
                    <a:pt x="141" y="710"/>
                    <a:pt x="204" y="805"/>
                    <a:pt x="363" y="868"/>
                  </a:cubicBezTo>
                  <a:cubicBezTo>
                    <a:pt x="489" y="932"/>
                    <a:pt x="648" y="963"/>
                    <a:pt x="806" y="963"/>
                  </a:cubicBezTo>
                  <a:cubicBezTo>
                    <a:pt x="1091" y="963"/>
                    <a:pt x="1408" y="868"/>
                    <a:pt x="1630" y="678"/>
                  </a:cubicBezTo>
                  <a:cubicBezTo>
                    <a:pt x="1661" y="615"/>
                    <a:pt x="1725" y="583"/>
                    <a:pt x="1756" y="520"/>
                  </a:cubicBezTo>
                  <a:cubicBezTo>
                    <a:pt x="1820" y="488"/>
                    <a:pt x="1883" y="425"/>
                    <a:pt x="1915" y="362"/>
                  </a:cubicBezTo>
                  <a:cubicBezTo>
                    <a:pt x="1946" y="267"/>
                    <a:pt x="1978" y="140"/>
                    <a:pt x="1883" y="45"/>
                  </a:cubicBezTo>
                  <a:cubicBezTo>
                    <a:pt x="1840" y="17"/>
                    <a:pt x="1791" y="1"/>
                    <a:pt x="17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317355" y="1287223"/>
              <a:ext cx="15588" cy="15621"/>
            </a:xfrm>
            <a:custGeom>
              <a:avLst/>
              <a:gdLst/>
              <a:ahLst/>
              <a:cxnLst/>
              <a:rect l="l" t="t" r="r" b="b"/>
              <a:pathLst>
                <a:path w="476" h="477" extrusionOk="0">
                  <a:moveTo>
                    <a:pt x="191" y="1"/>
                  </a:moveTo>
                  <a:cubicBezTo>
                    <a:pt x="159" y="33"/>
                    <a:pt x="128" y="33"/>
                    <a:pt x="96" y="64"/>
                  </a:cubicBezTo>
                  <a:lnTo>
                    <a:pt x="64" y="64"/>
                  </a:lnTo>
                  <a:lnTo>
                    <a:pt x="64" y="96"/>
                  </a:lnTo>
                  <a:lnTo>
                    <a:pt x="33" y="128"/>
                  </a:lnTo>
                  <a:cubicBezTo>
                    <a:pt x="33" y="159"/>
                    <a:pt x="33" y="159"/>
                    <a:pt x="1" y="191"/>
                  </a:cubicBezTo>
                  <a:cubicBezTo>
                    <a:pt x="1" y="223"/>
                    <a:pt x="1" y="254"/>
                    <a:pt x="1" y="286"/>
                  </a:cubicBezTo>
                  <a:cubicBezTo>
                    <a:pt x="1" y="318"/>
                    <a:pt x="33" y="349"/>
                    <a:pt x="33" y="349"/>
                  </a:cubicBezTo>
                  <a:cubicBezTo>
                    <a:pt x="64" y="381"/>
                    <a:pt x="64" y="413"/>
                    <a:pt x="96" y="413"/>
                  </a:cubicBezTo>
                  <a:cubicBezTo>
                    <a:pt x="128" y="444"/>
                    <a:pt x="159" y="444"/>
                    <a:pt x="159" y="476"/>
                  </a:cubicBezTo>
                  <a:lnTo>
                    <a:pt x="223" y="476"/>
                  </a:lnTo>
                  <a:cubicBezTo>
                    <a:pt x="286" y="476"/>
                    <a:pt x="318" y="444"/>
                    <a:pt x="349" y="444"/>
                  </a:cubicBezTo>
                  <a:lnTo>
                    <a:pt x="381" y="413"/>
                  </a:lnTo>
                  <a:cubicBezTo>
                    <a:pt x="413" y="381"/>
                    <a:pt x="444" y="349"/>
                    <a:pt x="444" y="318"/>
                  </a:cubicBezTo>
                  <a:cubicBezTo>
                    <a:pt x="444" y="286"/>
                    <a:pt x="444" y="286"/>
                    <a:pt x="444" y="286"/>
                  </a:cubicBezTo>
                  <a:cubicBezTo>
                    <a:pt x="476" y="254"/>
                    <a:pt x="476" y="223"/>
                    <a:pt x="444" y="191"/>
                  </a:cubicBezTo>
                  <a:cubicBezTo>
                    <a:pt x="444" y="159"/>
                    <a:pt x="444" y="159"/>
                    <a:pt x="444" y="128"/>
                  </a:cubicBezTo>
                  <a:lnTo>
                    <a:pt x="413" y="128"/>
                  </a:lnTo>
                  <a:cubicBezTo>
                    <a:pt x="413" y="128"/>
                    <a:pt x="413" y="128"/>
                    <a:pt x="413" y="96"/>
                  </a:cubicBezTo>
                  <a:cubicBezTo>
                    <a:pt x="413" y="64"/>
                    <a:pt x="381" y="64"/>
                    <a:pt x="349" y="33"/>
                  </a:cubicBezTo>
                  <a:cubicBezTo>
                    <a:pt x="318" y="1"/>
                    <a:pt x="286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13371" y="1240263"/>
              <a:ext cx="78823" cy="35171"/>
            </a:xfrm>
            <a:custGeom>
              <a:avLst/>
              <a:gdLst/>
              <a:ahLst/>
              <a:cxnLst/>
              <a:rect l="l" t="t" r="r" b="b"/>
              <a:pathLst>
                <a:path w="2407" h="1074" extrusionOk="0">
                  <a:moveTo>
                    <a:pt x="2222" y="1"/>
                  </a:moveTo>
                  <a:cubicBezTo>
                    <a:pt x="2187" y="1"/>
                    <a:pt x="2147" y="13"/>
                    <a:pt x="2104" y="42"/>
                  </a:cubicBezTo>
                  <a:cubicBezTo>
                    <a:pt x="2009" y="73"/>
                    <a:pt x="1978" y="168"/>
                    <a:pt x="1914" y="263"/>
                  </a:cubicBezTo>
                  <a:cubicBezTo>
                    <a:pt x="1851" y="327"/>
                    <a:pt x="1819" y="390"/>
                    <a:pt x="1724" y="453"/>
                  </a:cubicBezTo>
                  <a:cubicBezTo>
                    <a:pt x="1598" y="548"/>
                    <a:pt x="1471" y="612"/>
                    <a:pt x="1313" y="643"/>
                  </a:cubicBezTo>
                  <a:cubicBezTo>
                    <a:pt x="1239" y="662"/>
                    <a:pt x="1161" y="671"/>
                    <a:pt x="1082" y="671"/>
                  </a:cubicBezTo>
                  <a:cubicBezTo>
                    <a:pt x="757" y="671"/>
                    <a:pt x="414" y="518"/>
                    <a:pt x="236" y="263"/>
                  </a:cubicBezTo>
                  <a:cubicBezTo>
                    <a:pt x="217" y="226"/>
                    <a:pt x="188" y="211"/>
                    <a:pt x="157" y="211"/>
                  </a:cubicBezTo>
                  <a:cubicBezTo>
                    <a:pt x="83" y="211"/>
                    <a:pt x="1" y="300"/>
                    <a:pt x="46" y="390"/>
                  </a:cubicBezTo>
                  <a:cubicBezTo>
                    <a:pt x="236" y="707"/>
                    <a:pt x="552" y="992"/>
                    <a:pt x="933" y="1055"/>
                  </a:cubicBezTo>
                  <a:cubicBezTo>
                    <a:pt x="1009" y="1068"/>
                    <a:pt x="1086" y="1074"/>
                    <a:pt x="1163" y="1074"/>
                  </a:cubicBezTo>
                  <a:cubicBezTo>
                    <a:pt x="1472" y="1074"/>
                    <a:pt x="1781" y="973"/>
                    <a:pt x="2009" y="770"/>
                  </a:cubicBezTo>
                  <a:cubicBezTo>
                    <a:pt x="2168" y="643"/>
                    <a:pt x="2326" y="453"/>
                    <a:pt x="2358" y="295"/>
                  </a:cubicBezTo>
                  <a:cubicBezTo>
                    <a:pt x="2407" y="148"/>
                    <a:pt x="2342" y="1"/>
                    <a:pt x="2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4487446" y="1225002"/>
              <a:ext cx="7303" cy="9366"/>
            </a:xfrm>
            <a:custGeom>
              <a:avLst/>
              <a:gdLst/>
              <a:ahLst/>
              <a:cxnLst/>
              <a:rect l="l" t="t" r="r" b="b"/>
              <a:pathLst>
                <a:path w="223" h="286" extrusionOk="0">
                  <a:moveTo>
                    <a:pt x="64" y="1"/>
                  </a:moveTo>
                  <a:lnTo>
                    <a:pt x="32" y="33"/>
                  </a:lnTo>
                  <a:cubicBezTo>
                    <a:pt x="32" y="33"/>
                    <a:pt x="32" y="33"/>
                    <a:pt x="32" y="64"/>
                  </a:cubicBezTo>
                  <a:lnTo>
                    <a:pt x="1" y="64"/>
                  </a:lnTo>
                  <a:cubicBezTo>
                    <a:pt x="1" y="96"/>
                    <a:pt x="1" y="96"/>
                    <a:pt x="1" y="128"/>
                  </a:cubicBezTo>
                  <a:lnTo>
                    <a:pt x="1" y="159"/>
                  </a:lnTo>
                  <a:cubicBezTo>
                    <a:pt x="1" y="191"/>
                    <a:pt x="1" y="191"/>
                    <a:pt x="1" y="223"/>
                  </a:cubicBezTo>
                  <a:cubicBezTo>
                    <a:pt x="1" y="223"/>
                    <a:pt x="32" y="254"/>
                    <a:pt x="32" y="254"/>
                  </a:cubicBezTo>
                  <a:lnTo>
                    <a:pt x="64" y="254"/>
                  </a:lnTo>
                  <a:cubicBezTo>
                    <a:pt x="64" y="286"/>
                    <a:pt x="64" y="286"/>
                    <a:pt x="96" y="286"/>
                  </a:cubicBezTo>
                  <a:lnTo>
                    <a:pt x="127" y="286"/>
                  </a:lnTo>
                  <a:cubicBezTo>
                    <a:pt x="127" y="286"/>
                    <a:pt x="127" y="286"/>
                    <a:pt x="159" y="254"/>
                  </a:cubicBezTo>
                  <a:lnTo>
                    <a:pt x="191" y="254"/>
                  </a:lnTo>
                  <a:cubicBezTo>
                    <a:pt x="191" y="223"/>
                    <a:pt x="191" y="223"/>
                    <a:pt x="191" y="223"/>
                  </a:cubicBezTo>
                  <a:cubicBezTo>
                    <a:pt x="191" y="223"/>
                    <a:pt x="191" y="191"/>
                    <a:pt x="222" y="191"/>
                  </a:cubicBezTo>
                  <a:cubicBezTo>
                    <a:pt x="222" y="191"/>
                    <a:pt x="222" y="159"/>
                    <a:pt x="222" y="159"/>
                  </a:cubicBezTo>
                  <a:cubicBezTo>
                    <a:pt x="222" y="159"/>
                    <a:pt x="222" y="128"/>
                    <a:pt x="222" y="128"/>
                  </a:cubicBezTo>
                  <a:cubicBezTo>
                    <a:pt x="222" y="96"/>
                    <a:pt x="222" y="96"/>
                    <a:pt x="222" y="96"/>
                  </a:cubicBezTo>
                  <a:cubicBezTo>
                    <a:pt x="222" y="96"/>
                    <a:pt x="222" y="64"/>
                    <a:pt x="222" y="64"/>
                  </a:cubicBezTo>
                  <a:lnTo>
                    <a:pt x="191" y="64"/>
                  </a:lnTo>
                  <a:cubicBezTo>
                    <a:pt x="191" y="33"/>
                    <a:pt x="191" y="33"/>
                    <a:pt x="191" y="33"/>
                  </a:cubicBezTo>
                  <a:lnTo>
                    <a:pt x="159" y="33"/>
                  </a:lnTo>
                  <a:cubicBezTo>
                    <a:pt x="159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4570429" y="1328158"/>
              <a:ext cx="81934" cy="38118"/>
            </a:xfrm>
            <a:custGeom>
              <a:avLst/>
              <a:gdLst/>
              <a:ahLst/>
              <a:cxnLst/>
              <a:rect l="l" t="t" r="r" b="b"/>
              <a:pathLst>
                <a:path w="2502" h="1164" extrusionOk="0">
                  <a:moveTo>
                    <a:pt x="2267" y="0"/>
                  </a:moveTo>
                  <a:cubicBezTo>
                    <a:pt x="2208" y="0"/>
                    <a:pt x="2150" y="26"/>
                    <a:pt x="2122" y="81"/>
                  </a:cubicBezTo>
                  <a:cubicBezTo>
                    <a:pt x="2090" y="144"/>
                    <a:pt x="2059" y="239"/>
                    <a:pt x="2027" y="334"/>
                  </a:cubicBezTo>
                  <a:cubicBezTo>
                    <a:pt x="1964" y="429"/>
                    <a:pt x="1932" y="493"/>
                    <a:pt x="1869" y="556"/>
                  </a:cubicBezTo>
                  <a:cubicBezTo>
                    <a:pt x="1710" y="714"/>
                    <a:pt x="1520" y="778"/>
                    <a:pt x="1299" y="778"/>
                  </a:cubicBezTo>
                  <a:cubicBezTo>
                    <a:pt x="1243" y="786"/>
                    <a:pt x="1188" y="790"/>
                    <a:pt x="1133" y="790"/>
                  </a:cubicBezTo>
                  <a:cubicBezTo>
                    <a:pt x="968" y="790"/>
                    <a:pt x="808" y="754"/>
                    <a:pt x="665" y="683"/>
                  </a:cubicBezTo>
                  <a:cubicBezTo>
                    <a:pt x="475" y="588"/>
                    <a:pt x="253" y="461"/>
                    <a:pt x="127" y="303"/>
                  </a:cubicBezTo>
                  <a:cubicBezTo>
                    <a:pt x="118" y="284"/>
                    <a:pt x="103" y="277"/>
                    <a:pt x="87" y="277"/>
                  </a:cubicBezTo>
                  <a:cubicBezTo>
                    <a:pt x="48" y="277"/>
                    <a:pt x="0" y="321"/>
                    <a:pt x="0" y="366"/>
                  </a:cubicBezTo>
                  <a:cubicBezTo>
                    <a:pt x="95" y="619"/>
                    <a:pt x="253" y="809"/>
                    <a:pt x="507" y="968"/>
                  </a:cubicBezTo>
                  <a:cubicBezTo>
                    <a:pt x="727" y="1078"/>
                    <a:pt x="995" y="1164"/>
                    <a:pt x="1248" y="1164"/>
                  </a:cubicBezTo>
                  <a:cubicBezTo>
                    <a:pt x="1286" y="1164"/>
                    <a:pt x="1324" y="1162"/>
                    <a:pt x="1362" y="1158"/>
                  </a:cubicBezTo>
                  <a:cubicBezTo>
                    <a:pt x="1647" y="1158"/>
                    <a:pt x="1932" y="1031"/>
                    <a:pt x="2122" y="841"/>
                  </a:cubicBezTo>
                  <a:cubicBezTo>
                    <a:pt x="2312" y="683"/>
                    <a:pt x="2502" y="366"/>
                    <a:pt x="2439" y="113"/>
                  </a:cubicBezTo>
                  <a:cubicBezTo>
                    <a:pt x="2421" y="42"/>
                    <a:pt x="2343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4568333" y="1313749"/>
              <a:ext cx="9366" cy="11887"/>
            </a:xfrm>
            <a:custGeom>
              <a:avLst/>
              <a:gdLst/>
              <a:ahLst/>
              <a:cxnLst/>
              <a:rect l="l" t="t" r="r" b="b"/>
              <a:pathLst>
                <a:path w="286" h="363" extrusionOk="0">
                  <a:moveTo>
                    <a:pt x="136" y="0"/>
                  </a:moveTo>
                  <a:cubicBezTo>
                    <a:pt x="120" y="0"/>
                    <a:pt x="106" y="4"/>
                    <a:pt x="96" y="14"/>
                  </a:cubicBezTo>
                  <a:cubicBezTo>
                    <a:pt x="64" y="14"/>
                    <a:pt x="32" y="46"/>
                    <a:pt x="32" y="78"/>
                  </a:cubicBezTo>
                  <a:cubicBezTo>
                    <a:pt x="32" y="78"/>
                    <a:pt x="1" y="109"/>
                    <a:pt x="1" y="141"/>
                  </a:cubicBezTo>
                  <a:cubicBezTo>
                    <a:pt x="1" y="141"/>
                    <a:pt x="1" y="141"/>
                    <a:pt x="1" y="173"/>
                  </a:cubicBezTo>
                  <a:cubicBezTo>
                    <a:pt x="1" y="204"/>
                    <a:pt x="1" y="204"/>
                    <a:pt x="1" y="236"/>
                  </a:cubicBezTo>
                  <a:cubicBezTo>
                    <a:pt x="1" y="236"/>
                    <a:pt x="1" y="236"/>
                    <a:pt x="1" y="268"/>
                  </a:cubicBezTo>
                  <a:cubicBezTo>
                    <a:pt x="1" y="299"/>
                    <a:pt x="1" y="299"/>
                    <a:pt x="1" y="299"/>
                  </a:cubicBezTo>
                  <a:cubicBezTo>
                    <a:pt x="1" y="299"/>
                    <a:pt x="1" y="331"/>
                    <a:pt x="32" y="331"/>
                  </a:cubicBezTo>
                  <a:cubicBezTo>
                    <a:pt x="32" y="331"/>
                    <a:pt x="32" y="331"/>
                    <a:pt x="64" y="363"/>
                  </a:cubicBezTo>
                  <a:lnTo>
                    <a:pt x="159" y="363"/>
                  </a:lnTo>
                  <a:cubicBezTo>
                    <a:pt x="191" y="363"/>
                    <a:pt x="191" y="363"/>
                    <a:pt x="191" y="331"/>
                  </a:cubicBezTo>
                  <a:cubicBezTo>
                    <a:pt x="222" y="331"/>
                    <a:pt x="222" y="331"/>
                    <a:pt x="222" y="299"/>
                  </a:cubicBezTo>
                  <a:cubicBezTo>
                    <a:pt x="254" y="268"/>
                    <a:pt x="254" y="268"/>
                    <a:pt x="254" y="236"/>
                  </a:cubicBezTo>
                  <a:cubicBezTo>
                    <a:pt x="254" y="236"/>
                    <a:pt x="254" y="223"/>
                    <a:pt x="254" y="204"/>
                  </a:cubicBezTo>
                  <a:cubicBezTo>
                    <a:pt x="254" y="204"/>
                    <a:pt x="286" y="173"/>
                    <a:pt x="286" y="141"/>
                  </a:cubicBezTo>
                  <a:cubicBezTo>
                    <a:pt x="286" y="141"/>
                    <a:pt x="286" y="109"/>
                    <a:pt x="286" y="109"/>
                  </a:cubicBezTo>
                  <a:cubicBezTo>
                    <a:pt x="286" y="78"/>
                    <a:pt x="254" y="78"/>
                    <a:pt x="254" y="46"/>
                  </a:cubicBezTo>
                  <a:cubicBezTo>
                    <a:pt x="254" y="46"/>
                    <a:pt x="222" y="14"/>
                    <a:pt x="222" y="14"/>
                  </a:cubicBezTo>
                  <a:cubicBezTo>
                    <a:pt x="201" y="14"/>
                    <a:pt x="166" y="0"/>
                    <a:pt x="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571444" y="1500443"/>
              <a:ext cx="79904" cy="33664"/>
            </a:xfrm>
            <a:custGeom>
              <a:avLst/>
              <a:gdLst/>
              <a:ahLst/>
              <a:cxnLst/>
              <a:rect l="l" t="t" r="r" b="b"/>
              <a:pathLst>
                <a:path w="2440" h="1028" extrusionOk="0">
                  <a:moveTo>
                    <a:pt x="62" y="1"/>
                  </a:moveTo>
                  <a:cubicBezTo>
                    <a:pt x="32" y="1"/>
                    <a:pt x="1" y="23"/>
                    <a:pt x="1" y="45"/>
                  </a:cubicBezTo>
                  <a:cubicBezTo>
                    <a:pt x="32" y="615"/>
                    <a:pt x="666" y="1027"/>
                    <a:pt x="1204" y="1027"/>
                  </a:cubicBezTo>
                  <a:cubicBezTo>
                    <a:pt x="1489" y="996"/>
                    <a:pt x="1774" y="901"/>
                    <a:pt x="1996" y="742"/>
                  </a:cubicBezTo>
                  <a:cubicBezTo>
                    <a:pt x="2218" y="584"/>
                    <a:pt x="2439" y="330"/>
                    <a:pt x="2376" y="45"/>
                  </a:cubicBezTo>
                  <a:cubicBezTo>
                    <a:pt x="2354" y="23"/>
                    <a:pt x="2331" y="1"/>
                    <a:pt x="2309" y="1"/>
                  </a:cubicBezTo>
                  <a:cubicBezTo>
                    <a:pt x="2300" y="1"/>
                    <a:pt x="2290" y="5"/>
                    <a:pt x="2281" y="14"/>
                  </a:cubicBezTo>
                  <a:cubicBezTo>
                    <a:pt x="2186" y="77"/>
                    <a:pt x="2091" y="140"/>
                    <a:pt x="1996" y="235"/>
                  </a:cubicBezTo>
                  <a:cubicBezTo>
                    <a:pt x="1964" y="299"/>
                    <a:pt x="1869" y="362"/>
                    <a:pt x="1806" y="425"/>
                  </a:cubicBezTo>
                  <a:cubicBezTo>
                    <a:pt x="1616" y="584"/>
                    <a:pt x="1394" y="647"/>
                    <a:pt x="1173" y="647"/>
                  </a:cubicBezTo>
                  <a:cubicBezTo>
                    <a:pt x="1152" y="649"/>
                    <a:pt x="1132" y="649"/>
                    <a:pt x="1111" y="649"/>
                  </a:cubicBezTo>
                  <a:cubicBezTo>
                    <a:pt x="694" y="649"/>
                    <a:pt x="337" y="346"/>
                    <a:pt x="96" y="14"/>
                  </a:cubicBezTo>
                  <a:cubicBezTo>
                    <a:pt x="87" y="5"/>
                    <a:pt x="75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873247" y="1404427"/>
              <a:ext cx="41524" cy="36088"/>
            </a:xfrm>
            <a:custGeom>
              <a:avLst/>
              <a:gdLst/>
              <a:ahLst/>
              <a:cxnLst/>
              <a:rect l="l" t="t" r="r" b="b"/>
              <a:pathLst>
                <a:path w="1268" h="1102" extrusionOk="0">
                  <a:moveTo>
                    <a:pt x="1172" y="1"/>
                  </a:moveTo>
                  <a:cubicBezTo>
                    <a:pt x="1141" y="32"/>
                    <a:pt x="1077" y="32"/>
                    <a:pt x="1014" y="64"/>
                  </a:cubicBezTo>
                  <a:cubicBezTo>
                    <a:pt x="951" y="96"/>
                    <a:pt x="919" y="127"/>
                    <a:pt x="856" y="159"/>
                  </a:cubicBezTo>
                  <a:cubicBezTo>
                    <a:pt x="792" y="159"/>
                    <a:pt x="761" y="222"/>
                    <a:pt x="697" y="254"/>
                  </a:cubicBezTo>
                  <a:lnTo>
                    <a:pt x="539" y="381"/>
                  </a:lnTo>
                  <a:cubicBezTo>
                    <a:pt x="381" y="539"/>
                    <a:pt x="191" y="729"/>
                    <a:pt x="64" y="919"/>
                  </a:cubicBezTo>
                  <a:cubicBezTo>
                    <a:pt x="32" y="951"/>
                    <a:pt x="1" y="1014"/>
                    <a:pt x="64" y="1077"/>
                  </a:cubicBezTo>
                  <a:cubicBezTo>
                    <a:pt x="80" y="1093"/>
                    <a:pt x="111" y="1101"/>
                    <a:pt x="143" y="1101"/>
                  </a:cubicBezTo>
                  <a:cubicBezTo>
                    <a:pt x="175" y="1101"/>
                    <a:pt x="206" y="1093"/>
                    <a:pt x="222" y="1077"/>
                  </a:cubicBezTo>
                  <a:cubicBezTo>
                    <a:pt x="381" y="887"/>
                    <a:pt x="539" y="729"/>
                    <a:pt x="729" y="571"/>
                  </a:cubicBezTo>
                  <a:cubicBezTo>
                    <a:pt x="761" y="539"/>
                    <a:pt x="792" y="507"/>
                    <a:pt x="856" y="444"/>
                  </a:cubicBezTo>
                  <a:cubicBezTo>
                    <a:pt x="887" y="412"/>
                    <a:pt x="951" y="381"/>
                    <a:pt x="982" y="349"/>
                  </a:cubicBezTo>
                  <a:cubicBezTo>
                    <a:pt x="1014" y="286"/>
                    <a:pt x="1077" y="254"/>
                    <a:pt x="1109" y="222"/>
                  </a:cubicBezTo>
                  <a:cubicBezTo>
                    <a:pt x="1141" y="191"/>
                    <a:pt x="1204" y="127"/>
                    <a:pt x="1236" y="96"/>
                  </a:cubicBezTo>
                  <a:cubicBezTo>
                    <a:pt x="1267" y="64"/>
                    <a:pt x="1236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4918865" y="1412712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96" y="33"/>
                    <a:pt x="64" y="33"/>
                    <a:pt x="33" y="33"/>
                  </a:cubicBezTo>
                  <a:cubicBezTo>
                    <a:pt x="1" y="64"/>
                    <a:pt x="1" y="64"/>
                    <a:pt x="1" y="96"/>
                  </a:cubicBezTo>
                  <a:cubicBezTo>
                    <a:pt x="1" y="96"/>
                    <a:pt x="1" y="128"/>
                    <a:pt x="1" y="128"/>
                  </a:cubicBezTo>
                  <a:lnTo>
                    <a:pt x="1" y="159"/>
                  </a:lnTo>
                  <a:lnTo>
                    <a:pt x="33" y="159"/>
                  </a:lnTo>
                  <a:cubicBezTo>
                    <a:pt x="33" y="191"/>
                    <a:pt x="33" y="191"/>
                    <a:pt x="64" y="191"/>
                  </a:cubicBezTo>
                  <a:lnTo>
                    <a:pt x="96" y="191"/>
                  </a:lnTo>
                  <a:cubicBezTo>
                    <a:pt x="96" y="191"/>
                    <a:pt x="128" y="191"/>
                    <a:pt x="128" y="159"/>
                  </a:cubicBezTo>
                  <a:cubicBezTo>
                    <a:pt x="159" y="159"/>
                    <a:pt x="159" y="128"/>
                    <a:pt x="191" y="96"/>
                  </a:cubicBezTo>
                  <a:cubicBezTo>
                    <a:pt x="191" y="96"/>
                    <a:pt x="191" y="64"/>
                    <a:pt x="191" y="64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59" y="1"/>
                    <a:pt x="159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4570462" y="1481810"/>
              <a:ext cx="269184" cy="269250"/>
            </a:xfrm>
            <a:custGeom>
              <a:avLst/>
              <a:gdLst/>
              <a:ahLst/>
              <a:cxnLst/>
              <a:rect l="l" t="t" r="r" b="b"/>
              <a:pathLst>
                <a:path w="8220" h="8222" extrusionOk="0">
                  <a:moveTo>
                    <a:pt x="7921" y="1"/>
                  </a:moveTo>
                  <a:cubicBezTo>
                    <a:pt x="7868" y="1"/>
                    <a:pt x="7811" y="23"/>
                    <a:pt x="7758" y="76"/>
                  </a:cubicBezTo>
                  <a:cubicBezTo>
                    <a:pt x="5826" y="2166"/>
                    <a:pt x="3831" y="4225"/>
                    <a:pt x="1804" y="6220"/>
                  </a:cubicBezTo>
                  <a:cubicBezTo>
                    <a:pt x="1234" y="6790"/>
                    <a:pt x="633" y="7328"/>
                    <a:pt x="126" y="7962"/>
                  </a:cubicBezTo>
                  <a:cubicBezTo>
                    <a:pt x="1" y="8062"/>
                    <a:pt x="113" y="8221"/>
                    <a:pt x="244" y="8221"/>
                  </a:cubicBezTo>
                  <a:cubicBezTo>
                    <a:pt x="278" y="8221"/>
                    <a:pt x="314" y="8210"/>
                    <a:pt x="347" y="8183"/>
                  </a:cubicBezTo>
                  <a:cubicBezTo>
                    <a:pt x="918" y="7740"/>
                    <a:pt x="1393" y="7233"/>
                    <a:pt x="1899" y="6727"/>
                  </a:cubicBezTo>
                  <a:cubicBezTo>
                    <a:pt x="2406" y="6220"/>
                    <a:pt x="2913" y="5681"/>
                    <a:pt x="3419" y="5175"/>
                  </a:cubicBezTo>
                  <a:cubicBezTo>
                    <a:pt x="4433" y="4161"/>
                    <a:pt x="5415" y="3148"/>
                    <a:pt x="6428" y="2103"/>
                  </a:cubicBezTo>
                  <a:cubicBezTo>
                    <a:pt x="6966" y="1533"/>
                    <a:pt x="7536" y="963"/>
                    <a:pt x="8075" y="393"/>
                  </a:cubicBezTo>
                  <a:cubicBezTo>
                    <a:pt x="8219" y="224"/>
                    <a:pt x="8089" y="1"/>
                    <a:pt x="7921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4840074" y="1468743"/>
              <a:ext cx="33" cy="1048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4828939" y="1450077"/>
              <a:ext cx="45388" cy="39886"/>
            </a:xfrm>
            <a:custGeom>
              <a:avLst/>
              <a:gdLst/>
              <a:ahLst/>
              <a:cxnLst/>
              <a:rect l="l" t="t" r="r" b="b"/>
              <a:pathLst>
                <a:path w="1386" h="1218" extrusionOk="0">
                  <a:moveTo>
                    <a:pt x="669" y="213"/>
                  </a:moveTo>
                  <a:cubicBezTo>
                    <a:pt x="667" y="213"/>
                    <a:pt x="663" y="215"/>
                    <a:pt x="657" y="222"/>
                  </a:cubicBezTo>
                  <a:cubicBezTo>
                    <a:pt x="657" y="230"/>
                    <a:pt x="657" y="234"/>
                    <a:pt x="657" y="235"/>
                  </a:cubicBezTo>
                  <a:lnTo>
                    <a:pt x="657" y="235"/>
                  </a:lnTo>
                  <a:cubicBezTo>
                    <a:pt x="667" y="224"/>
                    <a:pt x="672" y="213"/>
                    <a:pt x="669" y="213"/>
                  </a:cubicBezTo>
                  <a:close/>
                  <a:moveTo>
                    <a:pt x="942" y="0"/>
                  </a:moveTo>
                  <a:cubicBezTo>
                    <a:pt x="878" y="0"/>
                    <a:pt x="815" y="32"/>
                    <a:pt x="783" y="95"/>
                  </a:cubicBezTo>
                  <a:cubicBezTo>
                    <a:pt x="752" y="127"/>
                    <a:pt x="720" y="158"/>
                    <a:pt x="720" y="190"/>
                  </a:cubicBezTo>
                  <a:cubicBezTo>
                    <a:pt x="688" y="190"/>
                    <a:pt x="688" y="222"/>
                    <a:pt x="688" y="222"/>
                  </a:cubicBezTo>
                  <a:cubicBezTo>
                    <a:pt x="667" y="222"/>
                    <a:pt x="660" y="236"/>
                    <a:pt x="658" y="236"/>
                  </a:cubicBezTo>
                  <a:cubicBezTo>
                    <a:pt x="658" y="236"/>
                    <a:pt x="657" y="236"/>
                    <a:pt x="657" y="235"/>
                  </a:cubicBezTo>
                  <a:lnTo>
                    <a:pt x="657" y="235"/>
                  </a:lnTo>
                  <a:cubicBezTo>
                    <a:pt x="649" y="245"/>
                    <a:pt x="637" y="253"/>
                    <a:pt x="625" y="253"/>
                  </a:cubicBezTo>
                  <a:cubicBezTo>
                    <a:pt x="625" y="285"/>
                    <a:pt x="625" y="285"/>
                    <a:pt x="625" y="285"/>
                  </a:cubicBezTo>
                  <a:cubicBezTo>
                    <a:pt x="625" y="317"/>
                    <a:pt x="593" y="317"/>
                    <a:pt x="593" y="348"/>
                  </a:cubicBezTo>
                  <a:cubicBezTo>
                    <a:pt x="562" y="380"/>
                    <a:pt x="530" y="380"/>
                    <a:pt x="498" y="412"/>
                  </a:cubicBezTo>
                  <a:cubicBezTo>
                    <a:pt x="467" y="475"/>
                    <a:pt x="403" y="538"/>
                    <a:pt x="340" y="570"/>
                  </a:cubicBezTo>
                  <a:cubicBezTo>
                    <a:pt x="340" y="570"/>
                    <a:pt x="340" y="570"/>
                    <a:pt x="308" y="602"/>
                  </a:cubicBezTo>
                  <a:cubicBezTo>
                    <a:pt x="308" y="602"/>
                    <a:pt x="277" y="602"/>
                    <a:pt x="277" y="633"/>
                  </a:cubicBezTo>
                  <a:cubicBezTo>
                    <a:pt x="245" y="633"/>
                    <a:pt x="213" y="665"/>
                    <a:pt x="182" y="697"/>
                  </a:cubicBezTo>
                  <a:lnTo>
                    <a:pt x="150" y="697"/>
                  </a:lnTo>
                  <a:cubicBezTo>
                    <a:pt x="118" y="728"/>
                    <a:pt x="87" y="760"/>
                    <a:pt x="87" y="792"/>
                  </a:cubicBezTo>
                  <a:lnTo>
                    <a:pt x="55" y="792"/>
                  </a:lnTo>
                  <a:cubicBezTo>
                    <a:pt x="55" y="792"/>
                    <a:pt x="55" y="792"/>
                    <a:pt x="55" y="823"/>
                  </a:cubicBezTo>
                  <a:cubicBezTo>
                    <a:pt x="0" y="878"/>
                    <a:pt x="64" y="956"/>
                    <a:pt x="123" y="956"/>
                  </a:cubicBezTo>
                  <a:cubicBezTo>
                    <a:pt x="132" y="956"/>
                    <a:pt x="141" y="954"/>
                    <a:pt x="150" y="950"/>
                  </a:cubicBezTo>
                  <a:cubicBezTo>
                    <a:pt x="195" y="972"/>
                    <a:pt x="224" y="995"/>
                    <a:pt x="248" y="995"/>
                  </a:cubicBezTo>
                  <a:cubicBezTo>
                    <a:pt x="258" y="995"/>
                    <a:pt x="267" y="991"/>
                    <a:pt x="277" y="982"/>
                  </a:cubicBezTo>
                  <a:cubicBezTo>
                    <a:pt x="308" y="1013"/>
                    <a:pt x="308" y="1045"/>
                    <a:pt x="308" y="1077"/>
                  </a:cubicBezTo>
                  <a:cubicBezTo>
                    <a:pt x="308" y="1161"/>
                    <a:pt x="365" y="1217"/>
                    <a:pt x="430" y="1217"/>
                  </a:cubicBezTo>
                  <a:cubicBezTo>
                    <a:pt x="463" y="1217"/>
                    <a:pt x="498" y="1203"/>
                    <a:pt x="530" y="1172"/>
                  </a:cubicBezTo>
                  <a:cubicBezTo>
                    <a:pt x="688" y="1013"/>
                    <a:pt x="878" y="887"/>
                    <a:pt x="1100" y="792"/>
                  </a:cubicBezTo>
                  <a:cubicBezTo>
                    <a:pt x="1195" y="728"/>
                    <a:pt x="1322" y="665"/>
                    <a:pt x="1385" y="570"/>
                  </a:cubicBezTo>
                  <a:cubicBezTo>
                    <a:pt x="1385" y="475"/>
                    <a:pt x="1385" y="412"/>
                    <a:pt x="1322" y="348"/>
                  </a:cubicBezTo>
                  <a:cubicBezTo>
                    <a:pt x="1322" y="317"/>
                    <a:pt x="1322" y="285"/>
                    <a:pt x="1290" y="253"/>
                  </a:cubicBezTo>
                  <a:cubicBezTo>
                    <a:pt x="1238" y="202"/>
                    <a:pt x="1187" y="150"/>
                    <a:pt x="1118" y="150"/>
                  </a:cubicBezTo>
                  <a:cubicBezTo>
                    <a:pt x="1102" y="150"/>
                    <a:pt x="1086" y="153"/>
                    <a:pt x="1068" y="158"/>
                  </a:cubicBezTo>
                  <a:cubicBezTo>
                    <a:pt x="1068" y="127"/>
                    <a:pt x="1068" y="95"/>
                    <a:pt x="1037" y="95"/>
                  </a:cubicBezTo>
                  <a:cubicBezTo>
                    <a:pt x="1037" y="63"/>
                    <a:pt x="1005" y="32"/>
                    <a:pt x="942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4952071" y="1343516"/>
              <a:ext cx="55343" cy="103318"/>
            </a:xfrm>
            <a:custGeom>
              <a:avLst/>
              <a:gdLst/>
              <a:ahLst/>
              <a:cxnLst/>
              <a:rect l="l" t="t" r="r" b="b"/>
              <a:pathLst>
                <a:path w="1690" h="3155" extrusionOk="0">
                  <a:moveTo>
                    <a:pt x="1472" y="1"/>
                  </a:moveTo>
                  <a:cubicBezTo>
                    <a:pt x="1447" y="1"/>
                    <a:pt x="1420" y="8"/>
                    <a:pt x="1394" y="24"/>
                  </a:cubicBezTo>
                  <a:cubicBezTo>
                    <a:pt x="1172" y="150"/>
                    <a:pt x="919" y="277"/>
                    <a:pt x="697" y="372"/>
                  </a:cubicBezTo>
                  <a:cubicBezTo>
                    <a:pt x="475" y="467"/>
                    <a:pt x="222" y="562"/>
                    <a:pt x="32" y="720"/>
                  </a:cubicBezTo>
                  <a:cubicBezTo>
                    <a:pt x="0" y="752"/>
                    <a:pt x="32" y="847"/>
                    <a:pt x="64" y="847"/>
                  </a:cubicBezTo>
                  <a:cubicBezTo>
                    <a:pt x="115" y="856"/>
                    <a:pt x="163" y="860"/>
                    <a:pt x="210" y="860"/>
                  </a:cubicBezTo>
                  <a:cubicBezTo>
                    <a:pt x="339" y="860"/>
                    <a:pt x="454" y="830"/>
                    <a:pt x="570" y="784"/>
                  </a:cubicBezTo>
                  <a:cubicBezTo>
                    <a:pt x="602" y="784"/>
                    <a:pt x="602" y="816"/>
                    <a:pt x="634" y="847"/>
                  </a:cubicBezTo>
                  <a:cubicBezTo>
                    <a:pt x="729" y="911"/>
                    <a:pt x="855" y="847"/>
                    <a:pt x="855" y="1006"/>
                  </a:cubicBezTo>
                  <a:cubicBezTo>
                    <a:pt x="824" y="1164"/>
                    <a:pt x="729" y="1322"/>
                    <a:pt x="665" y="1449"/>
                  </a:cubicBezTo>
                  <a:cubicBezTo>
                    <a:pt x="602" y="1607"/>
                    <a:pt x="729" y="1702"/>
                    <a:pt x="824" y="1702"/>
                  </a:cubicBezTo>
                  <a:cubicBezTo>
                    <a:pt x="792" y="1829"/>
                    <a:pt x="729" y="1987"/>
                    <a:pt x="665" y="2114"/>
                  </a:cubicBezTo>
                  <a:cubicBezTo>
                    <a:pt x="570" y="2399"/>
                    <a:pt x="475" y="2684"/>
                    <a:pt x="380" y="2969"/>
                  </a:cubicBezTo>
                  <a:cubicBezTo>
                    <a:pt x="338" y="3076"/>
                    <a:pt x="440" y="3154"/>
                    <a:pt x="540" y="3154"/>
                  </a:cubicBezTo>
                  <a:cubicBezTo>
                    <a:pt x="588" y="3154"/>
                    <a:pt x="635" y="3137"/>
                    <a:pt x="665" y="3096"/>
                  </a:cubicBezTo>
                  <a:cubicBezTo>
                    <a:pt x="729" y="2969"/>
                    <a:pt x="792" y="2874"/>
                    <a:pt x="855" y="2779"/>
                  </a:cubicBezTo>
                  <a:cubicBezTo>
                    <a:pt x="919" y="2684"/>
                    <a:pt x="1014" y="2621"/>
                    <a:pt x="1109" y="2526"/>
                  </a:cubicBezTo>
                  <a:cubicBezTo>
                    <a:pt x="1235" y="2336"/>
                    <a:pt x="1299" y="2114"/>
                    <a:pt x="1362" y="1892"/>
                  </a:cubicBezTo>
                  <a:cubicBezTo>
                    <a:pt x="1489" y="1417"/>
                    <a:pt x="1552" y="911"/>
                    <a:pt x="1615" y="404"/>
                  </a:cubicBezTo>
                  <a:cubicBezTo>
                    <a:pt x="1647" y="372"/>
                    <a:pt x="1615" y="309"/>
                    <a:pt x="1584" y="277"/>
                  </a:cubicBezTo>
                  <a:cubicBezTo>
                    <a:pt x="1689" y="172"/>
                    <a:pt x="1597" y="1"/>
                    <a:pt x="1472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858740" y="1361135"/>
              <a:ext cx="117203" cy="100109"/>
            </a:xfrm>
            <a:custGeom>
              <a:avLst/>
              <a:gdLst/>
              <a:ahLst/>
              <a:cxnLst/>
              <a:rect l="l" t="t" r="r" b="b"/>
              <a:pathLst>
                <a:path w="3579" h="3057" extrusionOk="0">
                  <a:moveTo>
                    <a:pt x="2724" y="0"/>
                  </a:moveTo>
                  <a:cubicBezTo>
                    <a:pt x="2700" y="0"/>
                    <a:pt x="2676" y="8"/>
                    <a:pt x="2660" y="24"/>
                  </a:cubicBezTo>
                  <a:cubicBezTo>
                    <a:pt x="2597" y="24"/>
                    <a:pt x="2565" y="56"/>
                    <a:pt x="2502" y="56"/>
                  </a:cubicBezTo>
                  <a:lnTo>
                    <a:pt x="2407" y="119"/>
                  </a:lnTo>
                  <a:cubicBezTo>
                    <a:pt x="2375" y="119"/>
                    <a:pt x="2312" y="87"/>
                    <a:pt x="2280" y="87"/>
                  </a:cubicBezTo>
                  <a:cubicBezTo>
                    <a:pt x="2090" y="119"/>
                    <a:pt x="1932" y="151"/>
                    <a:pt x="1742" y="182"/>
                  </a:cubicBezTo>
                  <a:cubicBezTo>
                    <a:pt x="1615" y="214"/>
                    <a:pt x="1457" y="246"/>
                    <a:pt x="1299" y="278"/>
                  </a:cubicBezTo>
                  <a:cubicBezTo>
                    <a:pt x="1172" y="309"/>
                    <a:pt x="982" y="404"/>
                    <a:pt x="887" y="531"/>
                  </a:cubicBezTo>
                  <a:cubicBezTo>
                    <a:pt x="729" y="626"/>
                    <a:pt x="602" y="721"/>
                    <a:pt x="507" y="848"/>
                  </a:cubicBezTo>
                  <a:cubicBezTo>
                    <a:pt x="285" y="1133"/>
                    <a:pt x="95" y="1513"/>
                    <a:pt x="63" y="1861"/>
                  </a:cubicBezTo>
                  <a:cubicBezTo>
                    <a:pt x="0" y="2241"/>
                    <a:pt x="190" y="2621"/>
                    <a:pt x="380" y="2906"/>
                  </a:cubicBezTo>
                  <a:cubicBezTo>
                    <a:pt x="459" y="3024"/>
                    <a:pt x="550" y="3057"/>
                    <a:pt x="653" y="3057"/>
                  </a:cubicBezTo>
                  <a:cubicBezTo>
                    <a:pt x="716" y="3057"/>
                    <a:pt x="783" y="3045"/>
                    <a:pt x="855" y="3033"/>
                  </a:cubicBezTo>
                  <a:cubicBezTo>
                    <a:pt x="1077" y="3033"/>
                    <a:pt x="1267" y="3001"/>
                    <a:pt x="1489" y="2969"/>
                  </a:cubicBezTo>
                  <a:cubicBezTo>
                    <a:pt x="1710" y="2938"/>
                    <a:pt x="1932" y="2874"/>
                    <a:pt x="2185" y="2843"/>
                  </a:cubicBezTo>
                  <a:cubicBezTo>
                    <a:pt x="2344" y="2811"/>
                    <a:pt x="2629" y="2811"/>
                    <a:pt x="2755" y="2684"/>
                  </a:cubicBezTo>
                  <a:cubicBezTo>
                    <a:pt x="2794" y="2723"/>
                    <a:pt x="2846" y="2751"/>
                    <a:pt x="2894" y="2751"/>
                  </a:cubicBezTo>
                  <a:cubicBezTo>
                    <a:pt x="2924" y="2751"/>
                    <a:pt x="2953" y="2740"/>
                    <a:pt x="2977" y="2716"/>
                  </a:cubicBezTo>
                  <a:cubicBezTo>
                    <a:pt x="3104" y="2653"/>
                    <a:pt x="3135" y="2494"/>
                    <a:pt x="3167" y="2368"/>
                  </a:cubicBezTo>
                  <a:cubicBezTo>
                    <a:pt x="3167" y="2241"/>
                    <a:pt x="3230" y="2114"/>
                    <a:pt x="3262" y="1988"/>
                  </a:cubicBezTo>
                  <a:cubicBezTo>
                    <a:pt x="3294" y="1861"/>
                    <a:pt x="3357" y="1734"/>
                    <a:pt x="3389" y="1608"/>
                  </a:cubicBezTo>
                  <a:cubicBezTo>
                    <a:pt x="3420" y="1513"/>
                    <a:pt x="3452" y="1449"/>
                    <a:pt x="3452" y="1386"/>
                  </a:cubicBezTo>
                  <a:cubicBezTo>
                    <a:pt x="3484" y="1323"/>
                    <a:pt x="3515" y="1259"/>
                    <a:pt x="3452" y="1228"/>
                  </a:cubicBezTo>
                  <a:cubicBezTo>
                    <a:pt x="3420" y="1196"/>
                    <a:pt x="3389" y="1196"/>
                    <a:pt x="3357" y="1196"/>
                  </a:cubicBezTo>
                  <a:cubicBezTo>
                    <a:pt x="3389" y="1133"/>
                    <a:pt x="3420" y="1101"/>
                    <a:pt x="3420" y="1038"/>
                  </a:cubicBezTo>
                  <a:cubicBezTo>
                    <a:pt x="3484" y="943"/>
                    <a:pt x="3515" y="848"/>
                    <a:pt x="3547" y="753"/>
                  </a:cubicBezTo>
                  <a:cubicBezTo>
                    <a:pt x="3579" y="689"/>
                    <a:pt x="3579" y="626"/>
                    <a:pt x="3579" y="563"/>
                  </a:cubicBezTo>
                  <a:cubicBezTo>
                    <a:pt x="3579" y="531"/>
                    <a:pt x="3579" y="468"/>
                    <a:pt x="3515" y="436"/>
                  </a:cubicBezTo>
                  <a:cubicBezTo>
                    <a:pt x="3515" y="436"/>
                    <a:pt x="3515" y="436"/>
                    <a:pt x="3515" y="404"/>
                  </a:cubicBezTo>
                  <a:cubicBezTo>
                    <a:pt x="3484" y="373"/>
                    <a:pt x="3452" y="373"/>
                    <a:pt x="3420" y="373"/>
                  </a:cubicBezTo>
                  <a:lnTo>
                    <a:pt x="3294" y="373"/>
                  </a:lnTo>
                  <a:cubicBezTo>
                    <a:pt x="3230" y="373"/>
                    <a:pt x="3167" y="373"/>
                    <a:pt x="3104" y="404"/>
                  </a:cubicBezTo>
                  <a:lnTo>
                    <a:pt x="2882" y="404"/>
                  </a:lnTo>
                  <a:cubicBezTo>
                    <a:pt x="2850" y="404"/>
                    <a:pt x="2850" y="373"/>
                    <a:pt x="2850" y="373"/>
                  </a:cubicBezTo>
                  <a:cubicBezTo>
                    <a:pt x="2819" y="373"/>
                    <a:pt x="2819" y="373"/>
                    <a:pt x="2787" y="341"/>
                  </a:cubicBezTo>
                  <a:lnTo>
                    <a:pt x="2755" y="341"/>
                  </a:lnTo>
                  <a:cubicBezTo>
                    <a:pt x="2724" y="309"/>
                    <a:pt x="2692" y="309"/>
                    <a:pt x="2629" y="278"/>
                  </a:cubicBezTo>
                  <a:cubicBezTo>
                    <a:pt x="2692" y="246"/>
                    <a:pt x="2755" y="214"/>
                    <a:pt x="2787" y="151"/>
                  </a:cubicBezTo>
                  <a:cubicBezTo>
                    <a:pt x="2819" y="119"/>
                    <a:pt x="2819" y="56"/>
                    <a:pt x="2787" y="24"/>
                  </a:cubicBezTo>
                  <a:cubicBezTo>
                    <a:pt x="2771" y="8"/>
                    <a:pt x="2747" y="0"/>
                    <a:pt x="2724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519637" y="1480238"/>
              <a:ext cx="330815" cy="331863"/>
            </a:xfrm>
            <a:custGeom>
              <a:avLst/>
              <a:gdLst/>
              <a:ahLst/>
              <a:cxnLst/>
              <a:rect l="l" t="t" r="r" b="b"/>
              <a:pathLst>
                <a:path w="10102" h="10134" extrusionOk="0">
                  <a:moveTo>
                    <a:pt x="9529" y="151"/>
                  </a:moveTo>
                  <a:cubicBezTo>
                    <a:pt x="9552" y="151"/>
                    <a:pt x="9563" y="162"/>
                    <a:pt x="9563" y="219"/>
                  </a:cubicBezTo>
                  <a:cubicBezTo>
                    <a:pt x="9563" y="219"/>
                    <a:pt x="9532" y="346"/>
                    <a:pt x="9532" y="346"/>
                  </a:cubicBezTo>
                  <a:cubicBezTo>
                    <a:pt x="9437" y="504"/>
                    <a:pt x="9278" y="631"/>
                    <a:pt x="9152" y="757"/>
                  </a:cubicBezTo>
                  <a:cubicBezTo>
                    <a:pt x="8803" y="1074"/>
                    <a:pt x="8518" y="1423"/>
                    <a:pt x="8202" y="1739"/>
                  </a:cubicBezTo>
                  <a:cubicBezTo>
                    <a:pt x="7568" y="2404"/>
                    <a:pt x="6903" y="3069"/>
                    <a:pt x="6270" y="3703"/>
                  </a:cubicBezTo>
                  <a:cubicBezTo>
                    <a:pt x="5194" y="4778"/>
                    <a:pt x="4140" y="5854"/>
                    <a:pt x="3090" y="6912"/>
                  </a:cubicBezTo>
                  <a:lnTo>
                    <a:pt x="3090" y="6912"/>
                  </a:lnTo>
                  <a:cubicBezTo>
                    <a:pt x="3219" y="6771"/>
                    <a:pt x="3350" y="6630"/>
                    <a:pt x="3483" y="6490"/>
                  </a:cubicBezTo>
                  <a:cubicBezTo>
                    <a:pt x="4718" y="5191"/>
                    <a:pt x="5921" y="3893"/>
                    <a:pt x="7125" y="2594"/>
                  </a:cubicBezTo>
                  <a:cubicBezTo>
                    <a:pt x="7808" y="1850"/>
                    <a:pt x="8460" y="1135"/>
                    <a:pt x="9141" y="362"/>
                  </a:cubicBezTo>
                  <a:lnTo>
                    <a:pt x="9141" y="362"/>
                  </a:lnTo>
                  <a:cubicBezTo>
                    <a:pt x="9155" y="360"/>
                    <a:pt x="9170" y="355"/>
                    <a:pt x="9183" y="346"/>
                  </a:cubicBezTo>
                  <a:cubicBezTo>
                    <a:pt x="9247" y="251"/>
                    <a:pt x="9342" y="156"/>
                    <a:pt x="9468" y="156"/>
                  </a:cubicBezTo>
                  <a:cubicBezTo>
                    <a:pt x="9494" y="156"/>
                    <a:pt x="9514" y="151"/>
                    <a:pt x="9529" y="151"/>
                  </a:cubicBezTo>
                  <a:close/>
                  <a:moveTo>
                    <a:pt x="9571" y="1"/>
                  </a:moveTo>
                  <a:cubicBezTo>
                    <a:pt x="9388" y="1"/>
                    <a:pt x="9192" y="110"/>
                    <a:pt x="9068" y="210"/>
                  </a:cubicBezTo>
                  <a:lnTo>
                    <a:pt x="9068" y="210"/>
                  </a:lnTo>
                  <a:cubicBezTo>
                    <a:pt x="9064" y="212"/>
                    <a:pt x="9060" y="216"/>
                    <a:pt x="9057" y="219"/>
                  </a:cubicBezTo>
                  <a:cubicBezTo>
                    <a:pt x="9057" y="219"/>
                    <a:pt x="9057" y="219"/>
                    <a:pt x="9057" y="219"/>
                  </a:cubicBezTo>
                  <a:lnTo>
                    <a:pt x="9057" y="219"/>
                  </a:lnTo>
                  <a:cubicBezTo>
                    <a:pt x="9047" y="225"/>
                    <a:pt x="9040" y="232"/>
                    <a:pt x="9035" y="239"/>
                  </a:cubicBezTo>
                  <a:lnTo>
                    <a:pt x="9035" y="239"/>
                  </a:lnTo>
                  <a:cubicBezTo>
                    <a:pt x="7712" y="1468"/>
                    <a:pt x="6421" y="2728"/>
                    <a:pt x="5130" y="3956"/>
                  </a:cubicBezTo>
                  <a:cubicBezTo>
                    <a:pt x="3926" y="5159"/>
                    <a:pt x="2660" y="6331"/>
                    <a:pt x="1519" y="7598"/>
                  </a:cubicBezTo>
                  <a:cubicBezTo>
                    <a:pt x="949" y="8263"/>
                    <a:pt x="316" y="8960"/>
                    <a:pt x="63" y="9815"/>
                  </a:cubicBezTo>
                  <a:cubicBezTo>
                    <a:pt x="1" y="10022"/>
                    <a:pt x="141" y="10134"/>
                    <a:pt x="299" y="10134"/>
                  </a:cubicBezTo>
                  <a:cubicBezTo>
                    <a:pt x="383" y="10134"/>
                    <a:pt x="472" y="10102"/>
                    <a:pt x="538" y="10036"/>
                  </a:cubicBezTo>
                  <a:cubicBezTo>
                    <a:pt x="696" y="9815"/>
                    <a:pt x="918" y="9656"/>
                    <a:pt x="1076" y="9466"/>
                  </a:cubicBezTo>
                  <a:cubicBezTo>
                    <a:pt x="1266" y="9276"/>
                    <a:pt x="1424" y="9086"/>
                    <a:pt x="1614" y="8928"/>
                  </a:cubicBezTo>
                  <a:cubicBezTo>
                    <a:pt x="1995" y="8548"/>
                    <a:pt x="2375" y="8200"/>
                    <a:pt x="2755" y="7820"/>
                  </a:cubicBezTo>
                  <a:cubicBezTo>
                    <a:pt x="3483" y="7091"/>
                    <a:pt x="4211" y="6331"/>
                    <a:pt x="4971" y="5603"/>
                  </a:cubicBezTo>
                  <a:cubicBezTo>
                    <a:pt x="5700" y="4843"/>
                    <a:pt x="6428" y="4114"/>
                    <a:pt x="7157" y="3354"/>
                  </a:cubicBezTo>
                  <a:cubicBezTo>
                    <a:pt x="7917" y="2626"/>
                    <a:pt x="8677" y="1898"/>
                    <a:pt x="9437" y="1137"/>
                  </a:cubicBezTo>
                  <a:cubicBezTo>
                    <a:pt x="9627" y="916"/>
                    <a:pt x="10102" y="441"/>
                    <a:pt x="9848" y="124"/>
                  </a:cubicBezTo>
                  <a:cubicBezTo>
                    <a:pt x="9770" y="35"/>
                    <a:pt x="9673" y="1"/>
                    <a:pt x="9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815349" y="1443429"/>
              <a:ext cx="67263" cy="76858"/>
            </a:xfrm>
            <a:custGeom>
              <a:avLst/>
              <a:gdLst/>
              <a:ahLst/>
              <a:cxnLst/>
              <a:rect l="l" t="t" r="r" b="b"/>
              <a:pathLst>
                <a:path w="2054" h="2347" extrusionOk="0">
                  <a:moveTo>
                    <a:pt x="1307" y="1"/>
                  </a:moveTo>
                  <a:cubicBezTo>
                    <a:pt x="1262" y="1"/>
                    <a:pt x="1222" y="30"/>
                    <a:pt x="1198" y="76"/>
                  </a:cubicBezTo>
                  <a:cubicBezTo>
                    <a:pt x="1103" y="203"/>
                    <a:pt x="1008" y="298"/>
                    <a:pt x="882" y="393"/>
                  </a:cubicBezTo>
                  <a:cubicBezTo>
                    <a:pt x="787" y="520"/>
                    <a:pt x="692" y="615"/>
                    <a:pt x="597" y="741"/>
                  </a:cubicBezTo>
                  <a:cubicBezTo>
                    <a:pt x="502" y="836"/>
                    <a:pt x="375" y="931"/>
                    <a:pt x="280" y="1026"/>
                  </a:cubicBezTo>
                  <a:cubicBezTo>
                    <a:pt x="185" y="1121"/>
                    <a:pt x="90" y="1248"/>
                    <a:pt x="27" y="1375"/>
                  </a:cubicBezTo>
                  <a:cubicBezTo>
                    <a:pt x="1" y="1426"/>
                    <a:pt x="17" y="1478"/>
                    <a:pt x="59" y="1478"/>
                  </a:cubicBezTo>
                  <a:cubicBezTo>
                    <a:pt x="68" y="1478"/>
                    <a:pt x="78" y="1476"/>
                    <a:pt x="90" y="1470"/>
                  </a:cubicBezTo>
                  <a:cubicBezTo>
                    <a:pt x="217" y="1406"/>
                    <a:pt x="343" y="1280"/>
                    <a:pt x="438" y="1185"/>
                  </a:cubicBezTo>
                  <a:cubicBezTo>
                    <a:pt x="565" y="1090"/>
                    <a:pt x="660" y="963"/>
                    <a:pt x="755" y="868"/>
                  </a:cubicBezTo>
                  <a:cubicBezTo>
                    <a:pt x="946" y="704"/>
                    <a:pt x="1137" y="494"/>
                    <a:pt x="1328" y="317"/>
                  </a:cubicBezTo>
                  <a:lnTo>
                    <a:pt x="1328" y="317"/>
                  </a:lnTo>
                  <a:cubicBezTo>
                    <a:pt x="1402" y="373"/>
                    <a:pt x="1482" y="423"/>
                    <a:pt x="1547" y="488"/>
                  </a:cubicBezTo>
                  <a:cubicBezTo>
                    <a:pt x="1614" y="555"/>
                    <a:pt x="1680" y="621"/>
                    <a:pt x="1747" y="699"/>
                  </a:cubicBezTo>
                  <a:lnTo>
                    <a:pt x="1747" y="699"/>
                  </a:lnTo>
                  <a:cubicBezTo>
                    <a:pt x="1444" y="918"/>
                    <a:pt x="1163" y="1118"/>
                    <a:pt x="882" y="1343"/>
                  </a:cubicBezTo>
                  <a:cubicBezTo>
                    <a:pt x="723" y="1470"/>
                    <a:pt x="565" y="1628"/>
                    <a:pt x="407" y="1755"/>
                  </a:cubicBezTo>
                  <a:cubicBezTo>
                    <a:pt x="280" y="1913"/>
                    <a:pt x="153" y="2071"/>
                    <a:pt x="58" y="2261"/>
                  </a:cubicBezTo>
                  <a:cubicBezTo>
                    <a:pt x="34" y="2286"/>
                    <a:pt x="65" y="2346"/>
                    <a:pt x="95" y="2346"/>
                  </a:cubicBezTo>
                  <a:cubicBezTo>
                    <a:pt x="105" y="2346"/>
                    <a:pt x="114" y="2340"/>
                    <a:pt x="122" y="2325"/>
                  </a:cubicBezTo>
                  <a:cubicBezTo>
                    <a:pt x="280" y="2230"/>
                    <a:pt x="470" y="2135"/>
                    <a:pt x="597" y="2008"/>
                  </a:cubicBezTo>
                  <a:cubicBezTo>
                    <a:pt x="755" y="1881"/>
                    <a:pt x="913" y="1755"/>
                    <a:pt x="1072" y="1596"/>
                  </a:cubicBezTo>
                  <a:cubicBezTo>
                    <a:pt x="1357" y="1343"/>
                    <a:pt x="1673" y="1058"/>
                    <a:pt x="1990" y="836"/>
                  </a:cubicBezTo>
                  <a:cubicBezTo>
                    <a:pt x="2054" y="805"/>
                    <a:pt x="2054" y="741"/>
                    <a:pt x="2022" y="678"/>
                  </a:cubicBezTo>
                  <a:cubicBezTo>
                    <a:pt x="1864" y="393"/>
                    <a:pt x="1642" y="108"/>
                    <a:pt x="1357" y="13"/>
                  </a:cubicBezTo>
                  <a:cubicBezTo>
                    <a:pt x="1340" y="5"/>
                    <a:pt x="1323" y="1"/>
                    <a:pt x="13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850422" y="1333856"/>
              <a:ext cx="165735" cy="135214"/>
            </a:xfrm>
            <a:custGeom>
              <a:avLst/>
              <a:gdLst/>
              <a:ahLst/>
              <a:cxnLst/>
              <a:rect l="l" t="t" r="r" b="b"/>
              <a:pathLst>
                <a:path w="5061" h="4129" extrusionOk="0">
                  <a:moveTo>
                    <a:pt x="4905" y="1"/>
                  </a:moveTo>
                  <a:cubicBezTo>
                    <a:pt x="4876" y="1"/>
                    <a:pt x="4845" y="11"/>
                    <a:pt x="4814" y="34"/>
                  </a:cubicBezTo>
                  <a:cubicBezTo>
                    <a:pt x="4795" y="46"/>
                    <a:pt x="4774" y="58"/>
                    <a:pt x="4754" y="70"/>
                  </a:cubicBezTo>
                  <a:lnTo>
                    <a:pt x="4754" y="70"/>
                  </a:lnTo>
                  <a:cubicBezTo>
                    <a:pt x="4753" y="68"/>
                    <a:pt x="4752" y="67"/>
                    <a:pt x="4751" y="65"/>
                  </a:cubicBezTo>
                  <a:cubicBezTo>
                    <a:pt x="4749" y="69"/>
                    <a:pt x="4747" y="72"/>
                    <a:pt x="4745" y="75"/>
                  </a:cubicBezTo>
                  <a:lnTo>
                    <a:pt x="4745" y="75"/>
                  </a:lnTo>
                  <a:cubicBezTo>
                    <a:pt x="4184" y="397"/>
                    <a:pt x="3458" y="576"/>
                    <a:pt x="2819" y="667"/>
                  </a:cubicBezTo>
                  <a:cubicBezTo>
                    <a:pt x="2249" y="762"/>
                    <a:pt x="1616" y="762"/>
                    <a:pt x="1078" y="1079"/>
                  </a:cubicBezTo>
                  <a:cubicBezTo>
                    <a:pt x="602" y="1364"/>
                    <a:pt x="317" y="1839"/>
                    <a:pt x="191" y="2377"/>
                  </a:cubicBezTo>
                  <a:cubicBezTo>
                    <a:pt x="96" y="2789"/>
                    <a:pt x="1" y="3517"/>
                    <a:pt x="476" y="3771"/>
                  </a:cubicBezTo>
                  <a:cubicBezTo>
                    <a:pt x="489" y="3775"/>
                    <a:pt x="502" y="3777"/>
                    <a:pt x="515" y="3777"/>
                  </a:cubicBezTo>
                  <a:cubicBezTo>
                    <a:pt x="601" y="3777"/>
                    <a:pt x="689" y="3695"/>
                    <a:pt x="634" y="3612"/>
                  </a:cubicBezTo>
                  <a:cubicBezTo>
                    <a:pt x="349" y="3201"/>
                    <a:pt x="444" y="2631"/>
                    <a:pt x="602" y="2219"/>
                  </a:cubicBezTo>
                  <a:cubicBezTo>
                    <a:pt x="793" y="1681"/>
                    <a:pt x="1173" y="1332"/>
                    <a:pt x="1711" y="1174"/>
                  </a:cubicBezTo>
                  <a:cubicBezTo>
                    <a:pt x="2218" y="1047"/>
                    <a:pt x="2756" y="1047"/>
                    <a:pt x="3294" y="920"/>
                  </a:cubicBezTo>
                  <a:cubicBezTo>
                    <a:pt x="3743" y="821"/>
                    <a:pt x="4153" y="642"/>
                    <a:pt x="4585" y="463"/>
                  </a:cubicBezTo>
                  <a:lnTo>
                    <a:pt x="4585" y="463"/>
                  </a:lnTo>
                  <a:cubicBezTo>
                    <a:pt x="4482" y="870"/>
                    <a:pt x="4529" y="1309"/>
                    <a:pt x="4434" y="1712"/>
                  </a:cubicBezTo>
                  <a:cubicBezTo>
                    <a:pt x="4339" y="2282"/>
                    <a:pt x="4118" y="2916"/>
                    <a:pt x="3643" y="3232"/>
                  </a:cubicBezTo>
                  <a:cubicBezTo>
                    <a:pt x="3168" y="3517"/>
                    <a:pt x="2566" y="3517"/>
                    <a:pt x="2028" y="3581"/>
                  </a:cubicBezTo>
                  <a:cubicBezTo>
                    <a:pt x="1711" y="3612"/>
                    <a:pt x="1394" y="3612"/>
                    <a:pt x="1109" y="3707"/>
                  </a:cubicBezTo>
                  <a:cubicBezTo>
                    <a:pt x="951" y="3771"/>
                    <a:pt x="761" y="3802"/>
                    <a:pt x="729" y="3992"/>
                  </a:cubicBezTo>
                  <a:cubicBezTo>
                    <a:pt x="712" y="4079"/>
                    <a:pt x="780" y="4128"/>
                    <a:pt x="846" y="4128"/>
                  </a:cubicBezTo>
                  <a:cubicBezTo>
                    <a:pt x="899" y="4128"/>
                    <a:pt x="951" y="4095"/>
                    <a:pt x="951" y="4024"/>
                  </a:cubicBezTo>
                  <a:cubicBezTo>
                    <a:pt x="951" y="4024"/>
                    <a:pt x="1774" y="3992"/>
                    <a:pt x="1838" y="3961"/>
                  </a:cubicBezTo>
                  <a:cubicBezTo>
                    <a:pt x="2154" y="3961"/>
                    <a:pt x="2439" y="3929"/>
                    <a:pt x="2756" y="3897"/>
                  </a:cubicBezTo>
                  <a:cubicBezTo>
                    <a:pt x="3231" y="3834"/>
                    <a:pt x="3769" y="3739"/>
                    <a:pt x="4149" y="3391"/>
                  </a:cubicBezTo>
                  <a:cubicBezTo>
                    <a:pt x="4561" y="3042"/>
                    <a:pt x="4783" y="2441"/>
                    <a:pt x="4878" y="1934"/>
                  </a:cubicBezTo>
                  <a:cubicBezTo>
                    <a:pt x="5004" y="1364"/>
                    <a:pt x="4909" y="762"/>
                    <a:pt x="5036" y="192"/>
                  </a:cubicBezTo>
                  <a:cubicBezTo>
                    <a:pt x="5060" y="96"/>
                    <a:pt x="4994" y="1"/>
                    <a:pt x="49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4938579" y="1340962"/>
              <a:ext cx="64054" cy="118480"/>
            </a:xfrm>
            <a:custGeom>
              <a:avLst/>
              <a:gdLst/>
              <a:ahLst/>
              <a:cxnLst/>
              <a:rect l="l" t="t" r="r" b="b"/>
              <a:pathLst>
                <a:path w="1956" h="3618" extrusionOk="0">
                  <a:moveTo>
                    <a:pt x="1864" y="0"/>
                  </a:moveTo>
                  <a:cubicBezTo>
                    <a:pt x="1855" y="0"/>
                    <a:pt x="1846" y="2"/>
                    <a:pt x="1837" y="7"/>
                  </a:cubicBezTo>
                  <a:cubicBezTo>
                    <a:pt x="1552" y="197"/>
                    <a:pt x="1267" y="355"/>
                    <a:pt x="951" y="482"/>
                  </a:cubicBezTo>
                  <a:cubicBezTo>
                    <a:pt x="792" y="545"/>
                    <a:pt x="666" y="577"/>
                    <a:pt x="507" y="608"/>
                  </a:cubicBezTo>
                  <a:cubicBezTo>
                    <a:pt x="381" y="672"/>
                    <a:pt x="222" y="703"/>
                    <a:pt x="96" y="767"/>
                  </a:cubicBezTo>
                  <a:cubicBezTo>
                    <a:pt x="1" y="830"/>
                    <a:pt x="1" y="989"/>
                    <a:pt x="96" y="1052"/>
                  </a:cubicBezTo>
                  <a:cubicBezTo>
                    <a:pt x="286" y="1179"/>
                    <a:pt x="507" y="1179"/>
                    <a:pt x="697" y="1179"/>
                  </a:cubicBezTo>
                  <a:cubicBezTo>
                    <a:pt x="824" y="1179"/>
                    <a:pt x="919" y="1147"/>
                    <a:pt x="1014" y="1147"/>
                  </a:cubicBezTo>
                  <a:lnTo>
                    <a:pt x="1101" y="1147"/>
                  </a:lnTo>
                  <a:cubicBezTo>
                    <a:pt x="1083" y="1197"/>
                    <a:pt x="1039" y="1280"/>
                    <a:pt x="1014" y="1305"/>
                  </a:cubicBezTo>
                  <a:cubicBezTo>
                    <a:pt x="982" y="1432"/>
                    <a:pt x="824" y="1654"/>
                    <a:pt x="887" y="1812"/>
                  </a:cubicBezTo>
                  <a:cubicBezTo>
                    <a:pt x="914" y="1879"/>
                    <a:pt x="970" y="1912"/>
                    <a:pt x="1035" y="1921"/>
                  </a:cubicBezTo>
                  <a:lnTo>
                    <a:pt x="1035" y="1921"/>
                  </a:lnTo>
                  <a:cubicBezTo>
                    <a:pt x="932" y="2244"/>
                    <a:pt x="825" y="2550"/>
                    <a:pt x="697" y="2857"/>
                  </a:cubicBezTo>
                  <a:cubicBezTo>
                    <a:pt x="634" y="3015"/>
                    <a:pt x="571" y="3142"/>
                    <a:pt x="412" y="3237"/>
                  </a:cubicBezTo>
                  <a:cubicBezTo>
                    <a:pt x="317" y="3269"/>
                    <a:pt x="254" y="3300"/>
                    <a:pt x="191" y="3332"/>
                  </a:cubicBezTo>
                  <a:cubicBezTo>
                    <a:pt x="127" y="3395"/>
                    <a:pt x="96" y="3459"/>
                    <a:pt x="32" y="3490"/>
                  </a:cubicBezTo>
                  <a:cubicBezTo>
                    <a:pt x="1" y="3522"/>
                    <a:pt x="32" y="3585"/>
                    <a:pt x="64" y="3585"/>
                  </a:cubicBezTo>
                  <a:cubicBezTo>
                    <a:pt x="127" y="3585"/>
                    <a:pt x="191" y="3617"/>
                    <a:pt x="286" y="3617"/>
                  </a:cubicBezTo>
                  <a:cubicBezTo>
                    <a:pt x="381" y="3585"/>
                    <a:pt x="444" y="3554"/>
                    <a:pt x="539" y="3522"/>
                  </a:cubicBezTo>
                  <a:cubicBezTo>
                    <a:pt x="666" y="3395"/>
                    <a:pt x="792" y="3269"/>
                    <a:pt x="887" y="3110"/>
                  </a:cubicBezTo>
                  <a:cubicBezTo>
                    <a:pt x="982" y="2889"/>
                    <a:pt x="1014" y="2699"/>
                    <a:pt x="1109" y="2477"/>
                  </a:cubicBezTo>
                  <a:cubicBezTo>
                    <a:pt x="1172" y="2255"/>
                    <a:pt x="1267" y="2002"/>
                    <a:pt x="1331" y="1780"/>
                  </a:cubicBezTo>
                  <a:cubicBezTo>
                    <a:pt x="1355" y="1681"/>
                    <a:pt x="1284" y="1602"/>
                    <a:pt x="1206" y="1602"/>
                  </a:cubicBezTo>
                  <a:cubicBezTo>
                    <a:pt x="1203" y="1602"/>
                    <a:pt x="1200" y="1602"/>
                    <a:pt x="1197" y="1602"/>
                  </a:cubicBezTo>
                  <a:lnTo>
                    <a:pt x="1197" y="1602"/>
                  </a:lnTo>
                  <a:cubicBezTo>
                    <a:pt x="1208" y="1563"/>
                    <a:pt x="1215" y="1516"/>
                    <a:pt x="1236" y="1495"/>
                  </a:cubicBezTo>
                  <a:cubicBezTo>
                    <a:pt x="1267" y="1400"/>
                    <a:pt x="1331" y="1337"/>
                    <a:pt x="1362" y="1242"/>
                  </a:cubicBezTo>
                  <a:cubicBezTo>
                    <a:pt x="1394" y="1115"/>
                    <a:pt x="1426" y="989"/>
                    <a:pt x="1299" y="894"/>
                  </a:cubicBezTo>
                  <a:cubicBezTo>
                    <a:pt x="1242" y="836"/>
                    <a:pt x="1139" y="825"/>
                    <a:pt x="1032" y="825"/>
                  </a:cubicBezTo>
                  <a:cubicBezTo>
                    <a:pt x="961" y="825"/>
                    <a:pt x="887" y="830"/>
                    <a:pt x="824" y="830"/>
                  </a:cubicBezTo>
                  <a:cubicBezTo>
                    <a:pt x="748" y="830"/>
                    <a:pt x="672" y="835"/>
                    <a:pt x="596" y="835"/>
                  </a:cubicBezTo>
                  <a:cubicBezTo>
                    <a:pt x="581" y="835"/>
                    <a:pt x="566" y="835"/>
                    <a:pt x="551" y="835"/>
                  </a:cubicBezTo>
                  <a:lnTo>
                    <a:pt x="551" y="835"/>
                  </a:lnTo>
                  <a:cubicBezTo>
                    <a:pt x="610" y="812"/>
                    <a:pt x="661" y="789"/>
                    <a:pt x="729" y="767"/>
                  </a:cubicBezTo>
                  <a:cubicBezTo>
                    <a:pt x="856" y="735"/>
                    <a:pt x="982" y="672"/>
                    <a:pt x="1141" y="608"/>
                  </a:cubicBezTo>
                  <a:cubicBezTo>
                    <a:pt x="1426" y="482"/>
                    <a:pt x="1679" y="323"/>
                    <a:pt x="1901" y="102"/>
                  </a:cubicBezTo>
                  <a:cubicBezTo>
                    <a:pt x="1955" y="75"/>
                    <a:pt x="1916" y="0"/>
                    <a:pt x="18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5490312" y="1984159"/>
              <a:ext cx="1035050" cy="1035050"/>
            </a:xfrm>
            <a:custGeom>
              <a:avLst/>
              <a:gdLst/>
              <a:ahLst/>
              <a:cxnLst/>
              <a:rect l="l" t="t" r="r" b="b"/>
              <a:pathLst>
                <a:path w="31607" h="31607" extrusionOk="0">
                  <a:moveTo>
                    <a:pt x="15803" y="0"/>
                  </a:moveTo>
                  <a:cubicBezTo>
                    <a:pt x="7094" y="0"/>
                    <a:pt x="1" y="7094"/>
                    <a:pt x="1" y="15803"/>
                  </a:cubicBezTo>
                  <a:cubicBezTo>
                    <a:pt x="1" y="24544"/>
                    <a:pt x="7094" y="31606"/>
                    <a:pt x="15803" y="31606"/>
                  </a:cubicBezTo>
                  <a:cubicBezTo>
                    <a:pt x="24544" y="31606"/>
                    <a:pt x="31606" y="24544"/>
                    <a:pt x="31606" y="15803"/>
                  </a:cubicBezTo>
                  <a:cubicBezTo>
                    <a:pt x="31606" y="7094"/>
                    <a:pt x="24544" y="0"/>
                    <a:pt x="15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477868" y="1977937"/>
              <a:ext cx="1059938" cy="1058890"/>
            </a:xfrm>
            <a:custGeom>
              <a:avLst/>
              <a:gdLst/>
              <a:ahLst/>
              <a:cxnLst/>
              <a:rect l="l" t="t" r="r" b="b"/>
              <a:pathLst>
                <a:path w="32367" h="32335" extrusionOk="0">
                  <a:moveTo>
                    <a:pt x="16183" y="412"/>
                  </a:moveTo>
                  <a:cubicBezTo>
                    <a:pt x="18242" y="412"/>
                    <a:pt x="20269" y="824"/>
                    <a:pt x="22169" y="1584"/>
                  </a:cubicBezTo>
                  <a:cubicBezTo>
                    <a:pt x="24037" y="2376"/>
                    <a:pt x="25748" y="3547"/>
                    <a:pt x="27204" y="5004"/>
                  </a:cubicBezTo>
                  <a:cubicBezTo>
                    <a:pt x="28629" y="6461"/>
                    <a:pt x="29738" y="8203"/>
                    <a:pt x="30498" y="10071"/>
                  </a:cubicBezTo>
                  <a:cubicBezTo>
                    <a:pt x="31258" y="11971"/>
                    <a:pt x="31638" y="13966"/>
                    <a:pt x="31638" y="15993"/>
                  </a:cubicBezTo>
                  <a:cubicBezTo>
                    <a:pt x="31606" y="18020"/>
                    <a:pt x="31195" y="20047"/>
                    <a:pt x="30403" y="21884"/>
                  </a:cubicBezTo>
                  <a:cubicBezTo>
                    <a:pt x="29611" y="23752"/>
                    <a:pt x="28471" y="25431"/>
                    <a:pt x="27046" y="26856"/>
                  </a:cubicBezTo>
                  <a:cubicBezTo>
                    <a:pt x="24164" y="29674"/>
                    <a:pt x="20205" y="31289"/>
                    <a:pt x="16183" y="31289"/>
                  </a:cubicBezTo>
                  <a:cubicBezTo>
                    <a:pt x="14188" y="31289"/>
                    <a:pt x="12193" y="30909"/>
                    <a:pt x="10356" y="30149"/>
                  </a:cubicBezTo>
                  <a:cubicBezTo>
                    <a:pt x="8488" y="29389"/>
                    <a:pt x="6778" y="28249"/>
                    <a:pt x="5353" y="26856"/>
                  </a:cubicBezTo>
                  <a:cubicBezTo>
                    <a:pt x="3928" y="25431"/>
                    <a:pt x="2756" y="23752"/>
                    <a:pt x="1996" y="21884"/>
                  </a:cubicBezTo>
                  <a:cubicBezTo>
                    <a:pt x="1204" y="20047"/>
                    <a:pt x="792" y="18020"/>
                    <a:pt x="761" y="15993"/>
                  </a:cubicBezTo>
                  <a:cubicBezTo>
                    <a:pt x="729" y="13998"/>
                    <a:pt x="1109" y="11971"/>
                    <a:pt x="1869" y="10071"/>
                  </a:cubicBezTo>
                  <a:cubicBezTo>
                    <a:pt x="2629" y="8203"/>
                    <a:pt x="3769" y="6461"/>
                    <a:pt x="5194" y="5004"/>
                  </a:cubicBezTo>
                  <a:cubicBezTo>
                    <a:pt x="6651" y="3579"/>
                    <a:pt x="8361" y="2407"/>
                    <a:pt x="10230" y="1616"/>
                  </a:cubicBezTo>
                  <a:cubicBezTo>
                    <a:pt x="12098" y="824"/>
                    <a:pt x="14157" y="412"/>
                    <a:pt x="16183" y="412"/>
                  </a:cubicBezTo>
                  <a:close/>
                  <a:moveTo>
                    <a:pt x="16183" y="0"/>
                  </a:moveTo>
                  <a:cubicBezTo>
                    <a:pt x="14093" y="0"/>
                    <a:pt x="12003" y="412"/>
                    <a:pt x="10071" y="1204"/>
                  </a:cubicBezTo>
                  <a:cubicBezTo>
                    <a:pt x="8108" y="1996"/>
                    <a:pt x="6334" y="3167"/>
                    <a:pt x="4846" y="4656"/>
                  </a:cubicBezTo>
                  <a:cubicBezTo>
                    <a:pt x="3357" y="6144"/>
                    <a:pt x="2122" y="7918"/>
                    <a:pt x="1299" y="9849"/>
                  </a:cubicBezTo>
                  <a:cubicBezTo>
                    <a:pt x="476" y="11781"/>
                    <a:pt x="32" y="13903"/>
                    <a:pt x="32" y="16025"/>
                  </a:cubicBezTo>
                  <a:cubicBezTo>
                    <a:pt x="1" y="18115"/>
                    <a:pt x="412" y="20237"/>
                    <a:pt x="1204" y="22200"/>
                  </a:cubicBezTo>
                  <a:cubicBezTo>
                    <a:pt x="1996" y="24196"/>
                    <a:pt x="3199" y="26001"/>
                    <a:pt x="4688" y="27521"/>
                  </a:cubicBezTo>
                  <a:cubicBezTo>
                    <a:pt x="6176" y="29009"/>
                    <a:pt x="7981" y="30244"/>
                    <a:pt x="9945" y="31068"/>
                  </a:cubicBezTo>
                  <a:cubicBezTo>
                    <a:pt x="11908" y="31891"/>
                    <a:pt x="14062" y="32334"/>
                    <a:pt x="16183" y="32334"/>
                  </a:cubicBezTo>
                  <a:cubicBezTo>
                    <a:pt x="18337" y="32334"/>
                    <a:pt x="20459" y="31891"/>
                    <a:pt x="22422" y="31068"/>
                  </a:cubicBezTo>
                  <a:cubicBezTo>
                    <a:pt x="24417" y="30244"/>
                    <a:pt x="26191" y="29041"/>
                    <a:pt x="27711" y="27521"/>
                  </a:cubicBezTo>
                  <a:cubicBezTo>
                    <a:pt x="29199" y="26001"/>
                    <a:pt x="30371" y="24196"/>
                    <a:pt x="31163" y="22200"/>
                  </a:cubicBezTo>
                  <a:cubicBezTo>
                    <a:pt x="31986" y="20237"/>
                    <a:pt x="32366" y="18115"/>
                    <a:pt x="32366" y="15993"/>
                  </a:cubicBezTo>
                  <a:cubicBezTo>
                    <a:pt x="32335" y="13903"/>
                    <a:pt x="31891" y="11781"/>
                    <a:pt x="31068" y="9849"/>
                  </a:cubicBezTo>
                  <a:cubicBezTo>
                    <a:pt x="30245" y="7918"/>
                    <a:pt x="29041" y="6144"/>
                    <a:pt x="27553" y="4656"/>
                  </a:cubicBezTo>
                  <a:cubicBezTo>
                    <a:pt x="24544" y="1711"/>
                    <a:pt x="20395" y="0"/>
                    <a:pt x="16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5444171" y="2195218"/>
              <a:ext cx="90416" cy="265779"/>
            </a:xfrm>
            <a:custGeom>
              <a:avLst/>
              <a:gdLst/>
              <a:ahLst/>
              <a:cxnLst/>
              <a:rect l="l" t="t" r="r" b="b"/>
              <a:pathLst>
                <a:path w="2761" h="8116" extrusionOk="0">
                  <a:moveTo>
                    <a:pt x="2661" y="1"/>
                  </a:moveTo>
                  <a:cubicBezTo>
                    <a:pt x="2633" y="1"/>
                    <a:pt x="2603" y="14"/>
                    <a:pt x="2581" y="48"/>
                  </a:cubicBezTo>
                  <a:cubicBezTo>
                    <a:pt x="1821" y="1219"/>
                    <a:pt x="1220" y="2454"/>
                    <a:pt x="808" y="3785"/>
                  </a:cubicBezTo>
                  <a:cubicBezTo>
                    <a:pt x="365" y="5115"/>
                    <a:pt x="143" y="6508"/>
                    <a:pt x="16" y="7901"/>
                  </a:cubicBezTo>
                  <a:cubicBezTo>
                    <a:pt x="0" y="8044"/>
                    <a:pt x="111" y="8115"/>
                    <a:pt x="226" y="8115"/>
                  </a:cubicBezTo>
                  <a:cubicBezTo>
                    <a:pt x="341" y="8115"/>
                    <a:pt x="460" y="8044"/>
                    <a:pt x="460" y="7901"/>
                  </a:cubicBezTo>
                  <a:cubicBezTo>
                    <a:pt x="523" y="5210"/>
                    <a:pt x="1410" y="2454"/>
                    <a:pt x="2740" y="111"/>
                  </a:cubicBezTo>
                  <a:cubicBezTo>
                    <a:pt x="2760" y="49"/>
                    <a:pt x="2714" y="1"/>
                    <a:pt x="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440536" y="2498264"/>
              <a:ext cx="16636" cy="39723"/>
            </a:xfrm>
            <a:custGeom>
              <a:avLst/>
              <a:gdLst/>
              <a:ahLst/>
              <a:cxnLst/>
              <a:rect l="l" t="t" r="r" b="b"/>
              <a:pathLst>
                <a:path w="508" h="1213" extrusionOk="0">
                  <a:moveTo>
                    <a:pt x="274" y="0"/>
                  </a:moveTo>
                  <a:cubicBezTo>
                    <a:pt x="216" y="0"/>
                    <a:pt x="156" y="33"/>
                    <a:pt x="127" y="104"/>
                  </a:cubicBezTo>
                  <a:cubicBezTo>
                    <a:pt x="127" y="104"/>
                    <a:pt x="127" y="136"/>
                    <a:pt x="127" y="136"/>
                  </a:cubicBezTo>
                  <a:cubicBezTo>
                    <a:pt x="127" y="136"/>
                    <a:pt x="107" y="176"/>
                    <a:pt x="99" y="176"/>
                  </a:cubicBezTo>
                  <a:cubicBezTo>
                    <a:pt x="97" y="176"/>
                    <a:pt x="95" y="174"/>
                    <a:pt x="95" y="168"/>
                  </a:cubicBezTo>
                  <a:cubicBezTo>
                    <a:pt x="95" y="199"/>
                    <a:pt x="64" y="231"/>
                    <a:pt x="64" y="263"/>
                  </a:cubicBezTo>
                  <a:cubicBezTo>
                    <a:pt x="64" y="263"/>
                    <a:pt x="64" y="294"/>
                    <a:pt x="64" y="294"/>
                  </a:cubicBezTo>
                  <a:cubicBezTo>
                    <a:pt x="32" y="389"/>
                    <a:pt x="32" y="453"/>
                    <a:pt x="32" y="548"/>
                  </a:cubicBezTo>
                  <a:cubicBezTo>
                    <a:pt x="0" y="706"/>
                    <a:pt x="32" y="864"/>
                    <a:pt x="64" y="991"/>
                  </a:cubicBezTo>
                  <a:cubicBezTo>
                    <a:pt x="84" y="1070"/>
                    <a:pt x="128" y="1112"/>
                    <a:pt x="181" y="1140"/>
                  </a:cubicBezTo>
                  <a:lnTo>
                    <a:pt x="181" y="1140"/>
                  </a:lnTo>
                  <a:cubicBezTo>
                    <a:pt x="205" y="1164"/>
                    <a:pt x="230" y="1188"/>
                    <a:pt x="254" y="1213"/>
                  </a:cubicBezTo>
                  <a:cubicBezTo>
                    <a:pt x="317" y="1213"/>
                    <a:pt x="381" y="1213"/>
                    <a:pt x="412" y="1149"/>
                  </a:cubicBezTo>
                  <a:cubicBezTo>
                    <a:pt x="421" y="1140"/>
                    <a:pt x="428" y="1131"/>
                    <a:pt x="433" y="1121"/>
                  </a:cubicBezTo>
                  <a:lnTo>
                    <a:pt x="433" y="1121"/>
                  </a:lnTo>
                  <a:cubicBezTo>
                    <a:pt x="488" y="1078"/>
                    <a:pt x="507" y="1009"/>
                    <a:pt x="507" y="959"/>
                  </a:cubicBezTo>
                  <a:cubicBezTo>
                    <a:pt x="507" y="864"/>
                    <a:pt x="476" y="769"/>
                    <a:pt x="476" y="706"/>
                  </a:cubicBezTo>
                  <a:cubicBezTo>
                    <a:pt x="476" y="674"/>
                    <a:pt x="476" y="674"/>
                    <a:pt x="476" y="643"/>
                  </a:cubicBezTo>
                  <a:cubicBezTo>
                    <a:pt x="476" y="611"/>
                    <a:pt x="476" y="579"/>
                    <a:pt x="476" y="548"/>
                  </a:cubicBezTo>
                  <a:cubicBezTo>
                    <a:pt x="476" y="484"/>
                    <a:pt x="476" y="453"/>
                    <a:pt x="444" y="421"/>
                  </a:cubicBezTo>
                  <a:cubicBezTo>
                    <a:pt x="444" y="409"/>
                    <a:pt x="444" y="389"/>
                    <a:pt x="444" y="389"/>
                  </a:cubicBezTo>
                  <a:cubicBezTo>
                    <a:pt x="444" y="370"/>
                    <a:pt x="444" y="341"/>
                    <a:pt x="444" y="326"/>
                  </a:cubicBezTo>
                  <a:cubicBezTo>
                    <a:pt x="444" y="294"/>
                    <a:pt x="444" y="263"/>
                    <a:pt x="412" y="199"/>
                  </a:cubicBezTo>
                  <a:lnTo>
                    <a:pt x="412" y="136"/>
                  </a:lnTo>
                  <a:cubicBezTo>
                    <a:pt x="412" y="49"/>
                    <a:pt x="345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6315849" y="2526296"/>
              <a:ext cx="244788" cy="439995"/>
            </a:xfrm>
            <a:custGeom>
              <a:avLst/>
              <a:gdLst/>
              <a:ahLst/>
              <a:cxnLst/>
              <a:rect l="l" t="t" r="r" b="b"/>
              <a:pathLst>
                <a:path w="7475" h="13436" extrusionOk="0">
                  <a:moveTo>
                    <a:pt x="7411" y="0"/>
                  </a:moveTo>
                  <a:cubicBezTo>
                    <a:pt x="7379" y="0"/>
                    <a:pt x="7347" y="24"/>
                    <a:pt x="7347" y="72"/>
                  </a:cubicBezTo>
                  <a:cubicBezTo>
                    <a:pt x="7189" y="2098"/>
                    <a:pt x="6714" y="4125"/>
                    <a:pt x="5891" y="5994"/>
                  </a:cubicBezTo>
                  <a:cubicBezTo>
                    <a:pt x="5067" y="7862"/>
                    <a:pt x="3895" y="9541"/>
                    <a:pt x="2502" y="10997"/>
                  </a:cubicBezTo>
                  <a:cubicBezTo>
                    <a:pt x="2122" y="11409"/>
                    <a:pt x="1710" y="11789"/>
                    <a:pt x="1299" y="12169"/>
                  </a:cubicBezTo>
                  <a:cubicBezTo>
                    <a:pt x="1077" y="12359"/>
                    <a:pt x="824" y="12549"/>
                    <a:pt x="602" y="12708"/>
                  </a:cubicBezTo>
                  <a:cubicBezTo>
                    <a:pt x="380" y="12898"/>
                    <a:pt x="159" y="13056"/>
                    <a:pt x="32" y="13309"/>
                  </a:cubicBezTo>
                  <a:cubicBezTo>
                    <a:pt x="0" y="13373"/>
                    <a:pt x="64" y="13436"/>
                    <a:pt x="127" y="13436"/>
                  </a:cubicBezTo>
                  <a:cubicBezTo>
                    <a:pt x="602" y="13373"/>
                    <a:pt x="1045" y="12929"/>
                    <a:pt x="1425" y="12613"/>
                  </a:cubicBezTo>
                  <a:cubicBezTo>
                    <a:pt x="1805" y="12296"/>
                    <a:pt x="2154" y="11947"/>
                    <a:pt x="2534" y="11567"/>
                  </a:cubicBezTo>
                  <a:cubicBezTo>
                    <a:pt x="3230" y="10839"/>
                    <a:pt x="3895" y="10016"/>
                    <a:pt x="4466" y="9161"/>
                  </a:cubicBezTo>
                  <a:cubicBezTo>
                    <a:pt x="5637" y="7451"/>
                    <a:pt x="6492" y="5487"/>
                    <a:pt x="6999" y="3492"/>
                  </a:cubicBezTo>
                  <a:cubicBezTo>
                    <a:pt x="7252" y="2383"/>
                    <a:pt x="7442" y="1212"/>
                    <a:pt x="7474" y="72"/>
                  </a:cubicBezTo>
                  <a:cubicBezTo>
                    <a:pt x="7474" y="24"/>
                    <a:pt x="7442" y="0"/>
                    <a:pt x="7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6547113" y="2451206"/>
              <a:ext cx="11429" cy="37791"/>
            </a:xfrm>
            <a:custGeom>
              <a:avLst/>
              <a:gdLst/>
              <a:ahLst/>
              <a:cxnLst/>
              <a:rect l="l" t="t" r="r" b="b"/>
              <a:pathLst>
                <a:path w="349" h="1154" extrusionOk="0">
                  <a:moveTo>
                    <a:pt x="93" y="1"/>
                  </a:moveTo>
                  <a:cubicBezTo>
                    <a:pt x="46" y="1"/>
                    <a:pt x="0" y="34"/>
                    <a:pt x="0" y="84"/>
                  </a:cubicBezTo>
                  <a:lnTo>
                    <a:pt x="0" y="243"/>
                  </a:lnTo>
                  <a:lnTo>
                    <a:pt x="0" y="275"/>
                  </a:lnTo>
                  <a:cubicBezTo>
                    <a:pt x="0" y="275"/>
                    <a:pt x="0" y="275"/>
                    <a:pt x="0" y="306"/>
                  </a:cubicBezTo>
                  <a:cubicBezTo>
                    <a:pt x="0" y="338"/>
                    <a:pt x="0" y="338"/>
                    <a:pt x="0" y="370"/>
                  </a:cubicBezTo>
                  <a:cubicBezTo>
                    <a:pt x="0" y="465"/>
                    <a:pt x="0" y="528"/>
                    <a:pt x="0" y="623"/>
                  </a:cubicBezTo>
                  <a:cubicBezTo>
                    <a:pt x="32" y="718"/>
                    <a:pt x="64" y="781"/>
                    <a:pt x="64" y="876"/>
                  </a:cubicBezTo>
                  <a:cubicBezTo>
                    <a:pt x="95" y="971"/>
                    <a:pt x="95" y="1066"/>
                    <a:pt x="190" y="1130"/>
                  </a:cubicBezTo>
                  <a:cubicBezTo>
                    <a:pt x="206" y="1145"/>
                    <a:pt x="222" y="1153"/>
                    <a:pt x="238" y="1153"/>
                  </a:cubicBezTo>
                  <a:cubicBezTo>
                    <a:pt x="254" y="1153"/>
                    <a:pt x="270" y="1145"/>
                    <a:pt x="285" y="1130"/>
                  </a:cubicBezTo>
                  <a:cubicBezTo>
                    <a:pt x="349" y="1066"/>
                    <a:pt x="349" y="971"/>
                    <a:pt x="349" y="908"/>
                  </a:cubicBezTo>
                  <a:cubicBezTo>
                    <a:pt x="349" y="845"/>
                    <a:pt x="349" y="750"/>
                    <a:pt x="349" y="686"/>
                  </a:cubicBezTo>
                  <a:cubicBezTo>
                    <a:pt x="349" y="623"/>
                    <a:pt x="317" y="528"/>
                    <a:pt x="317" y="465"/>
                  </a:cubicBezTo>
                  <a:cubicBezTo>
                    <a:pt x="289" y="380"/>
                    <a:pt x="286" y="321"/>
                    <a:pt x="241" y="264"/>
                  </a:cubicBezTo>
                  <a:lnTo>
                    <a:pt x="241" y="264"/>
                  </a:lnTo>
                  <a:cubicBezTo>
                    <a:pt x="221" y="191"/>
                    <a:pt x="217" y="138"/>
                    <a:pt x="190" y="84"/>
                  </a:cubicBezTo>
                  <a:cubicBezTo>
                    <a:pt x="176" y="26"/>
                    <a:pt x="134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751672" y="2125203"/>
              <a:ext cx="514430" cy="751555"/>
            </a:xfrm>
            <a:custGeom>
              <a:avLst/>
              <a:gdLst/>
              <a:ahLst/>
              <a:cxnLst/>
              <a:rect l="l" t="t" r="r" b="b"/>
              <a:pathLst>
                <a:path w="15709" h="22950" extrusionOk="0">
                  <a:moveTo>
                    <a:pt x="6841" y="0"/>
                  </a:moveTo>
                  <a:cubicBezTo>
                    <a:pt x="6524" y="0"/>
                    <a:pt x="6176" y="32"/>
                    <a:pt x="5859" y="64"/>
                  </a:cubicBezTo>
                  <a:cubicBezTo>
                    <a:pt x="5606" y="95"/>
                    <a:pt x="5352" y="159"/>
                    <a:pt x="5162" y="317"/>
                  </a:cubicBezTo>
                  <a:cubicBezTo>
                    <a:pt x="5131" y="285"/>
                    <a:pt x="5091" y="270"/>
                    <a:pt x="5051" y="270"/>
                  </a:cubicBezTo>
                  <a:cubicBezTo>
                    <a:pt x="5012" y="270"/>
                    <a:pt x="4972" y="285"/>
                    <a:pt x="4941" y="317"/>
                  </a:cubicBezTo>
                  <a:cubicBezTo>
                    <a:pt x="4624" y="570"/>
                    <a:pt x="4434" y="1046"/>
                    <a:pt x="4687" y="1426"/>
                  </a:cubicBezTo>
                  <a:cubicBezTo>
                    <a:pt x="4909" y="1774"/>
                    <a:pt x="5384" y="1964"/>
                    <a:pt x="5764" y="2091"/>
                  </a:cubicBezTo>
                  <a:cubicBezTo>
                    <a:pt x="6017" y="3231"/>
                    <a:pt x="5859" y="4402"/>
                    <a:pt x="5827" y="5543"/>
                  </a:cubicBezTo>
                  <a:cubicBezTo>
                    <a:pt x="5796" y="6144"/>
                    <a:pt x="5796" y="6778"/>
                    <a:pt x="5796" y="7411"/>
                  </a:cubicBezTo>
                  <a:cubicBezTo>
                    <a:pt x="5796" y="7696"/>
                    <a:pt x="5796" y="8013"/>
                    <a:pt x="5796" y="8329"/>
                  </a:cubicBezTo>
                  <a:cubicBezTo>
                    <a:pt x="5796" y="8519"/>
                    <a:pt x="5764" y="8773"/>
                    <a:pt x="5859" y="8994"/>
                  </a:cubicBezTo>
                  <a:cubicBezTo>
                    <a:pt x="5827" y="9026"/>
                    <a:pt x="5827" y="9089"/>
                    <a:pt x="5796" y="9153"/>
                  </a:cubicBezTo>
                  <a:cubicBezTo>
                    <a:pt x="5764" y="9311"/>
                    <a:pt x="5701" y="9438"/>
                    <a:pt x="5637" y="9596"/>
                  </a:cubicBezTo>
                  <a:cubicBezTo>
                    <a:pt x="5542" y="9881"/>
                    <a:pt x="5447" y="10134"/>
                    <a:pt x="5352" y="10420"/>
                  </a:cubicBezTo>
                  <a:cubicBezTo>
                    <a:pt x="5336" y="10404"/>
                    <a:pt x="5321" y="10396"/>
                    <a:pt x="5305" y="10396"/>
                  </a:cubicBezTo>
                  <a:cubicBezTo>
                    <a:pt x="5289" y="10396"/>
                    <a:pt x="5273" y="10404"/>
                    <a:pt x="5257" y="10420"/>
                  </a:cubicBezTo>
                  <a:cubicBezTo>
                    <a:pt x="4846" y="11116"/>
                    <a:pt x="4529" y="11876"/>
                    <a:pt x="4181" y="12605"/>
                  </a:cubicBezTo>
                  <a:cubicBezTo>
                    <a:pt x="3832" y="13333"/>
                    <a:pt x="3452" y="14061"/>
                    <a:pt x="3104" y="14821"/>
                  </a:cubicBezTo>
                  <a:cubicBezTo>
                    <a:pt x="2407" y="16278"/>
                    <a:pt x="1647" y="17735"/>
                    <a:pt x="919" y="19192"/>
                  </a:cubicBezTo>
                  <a:cubicBezTo>
                    <a:pt x="729" y="19572"/>
                    <a:pt x="539" y="19952"/>
                    <a:pt x="380" y="20332"/>
                  </a:cubicBezTo>
                  <a:cubicBezTo>
                    <a:pt x="222" y="20649"/>
                    <a:pt x="0" y="20965"/>
                    <a:pt x="317" y="21250"/>
                  </a:cubicBezTo>
                  <a:cubicBezTo>
                    <a:pt x="792" y="21725"/>
                    <a:pt x="1489" y="22010"/>
                    <a:pt x="2122" y="22200"/>
                  </a:cubicBezTo>
                  <a:cubicBezTo>
                    <a:pt x="3642" y="22644"/>
                    <a:pt x="5226" y="22865"/>
                    <a:pt x="6777" y="22929"/>
                  </a:cubicBezTo>
                  <a:cubicBezTo>
                    <a:pt x="7158" y="22942"/>
                    <a:pt x="7533" y="22950"/>
                    <a:pt x="7905" y="22950"/>
                  </a:cubicBezTo>
                  <a:cubicBezTo>
                    <a:pt x="8430" y="22950"/>
                    <a:pt x="8950" y="22934"/>
                    <a:pt x="9469" y="22897"/>
                  </a:cubicBezTo>
                  <a:cubicBezTo>
                    <a:pt x="9913" y="22834"/>
                    <a:pt x="10388" y="22802"/>
                    <a:pt x="10831" y="22739"/>
                  </a:cubicBezTo>
                  <a:cubicBezTo>
                    <a:pt x="11179" y="22675"/>
                    <a:pt x="11528" y="22644"/>
                    <a:pt x="11844" y="22549"/>
                  </a:cubicBezTo>
                  <a:cubicBezTo>
                    <a:pt x="11876" y="22549"/>
                    <a:pt x="11876" y="22580"/>
                    <a:pt x="11908" y="22580"/>
                  </a:cubicBezTo>
                  <a:cubicBezTo>
                    <a:pt x="11938" y="22584"/>
                    <a:pt x="11969" y="22585"/>
                    <a:pt x="12001" y="22585"/>
                  </a:cubicBezTo>
                  <a:cubicBezTo>
                    <a:pt x="12267" y="22585"/>
                    <a:pt x="12572" y="22475"/>
                    <a:pt x="12826" y="22390"/>
                  </a:cubicBezTo>
                  <a:cubicBezTo>
                    <a:pt x="13143" y="22327"/>
                    <a:pt x="13460" y="22232"/>
                    <a:pt x="13776" y="22105"/>
                  </a:cubicBezTo>
                  <a:cubicBezTo>
                    <a:pt x="14061" y="22010"/>
                    <a:pt x="14378" y="21915"/>
                    <a:pt x="14663" y="21789"/>
                  </a:cubicBezTo>
                  <a:cubicBezTo>
                    <a:pt x="14821" y="21757"/>
                    <a:pt x="14980" y="21694"/>
                    <a:pt x="15106" y="21630"/>
                  </a:cubicBezTo>
                  <a:cubicBezTo>
                    <a:pt x="15201" y="21599"/>
                    <a:pt x="15296" y="21567"/>
                    <a:pt x="15391" y="21504"/>
                  </a:cubicBezTo>
                  <a:cubicBezTo>
                    <a:pt x="15408" y="21509"/>
                    <a:pt x="15425" y="21512"/>
                    <a:pt x="15442" y="21512"/>
                  </a:cubicBezTo>
                  <a:cubicBezTo>
                    <a:pt x="15518" y="21512"/>
                    <a:pt x="15587" y="21455"/>
                    <a:pt x="15613" y="21377"/>
                  </a:cubicBezTo>
                  <a:cubicBezTo>
                    <a:pt x="15708" y="21250"/>
                    <a:pt x="15645" y="21092"/>
                    <a:pt x="15518" y="21060"/>
                  </a:cubicBezTo>
                  <a:cubicBezTo>
                    <a:pt x="15328" y="20680"/>
                    <a:pt x="15106" y="20300"/>
                    <a:pt x="14885" y="19920"/>
                  </a:cubicBezTo>
                  <a:cubicBezTo>
                    <a:pt x="14378" y="18938"/>
                    <a:pt x="13903" y="17957"/>
                    <a:pt x="13460" y="16975"/>
                  </a:cubicBezTo>
                  <a:cubicBezTo>
                    <a:pt x="13412" y="16904"/>
                    <a:pt x="13347" y="16868"/>
                    <a:pt x="13290" y="16868"/>
                  </a:cubicBezTo>
                  <a:cubicBezTo>
                    <a:pt x="13272" y="16868"/>
                    <a:pt x="13254" y="16872"/>
                    <a:pt x="13238" y="16880"/>
                  </a:cubicBezTo>
                  <a:cubicBezTo>
                    <a:pt x="13175" y="16753"/>
                    <a:pt x="13111" y="16595"/>
                    <a:pt x="13048" y="16468"/>
                  </a:cubicBezTo>
                  <a:cubicBezTo>
                    <a:pt x="12763" y="15835"/>
                    <a:pt x="12446" y="15233"/>
                    <a:pt x="12129" y="14631"/>
                  </a:cubicBezTo>
                  <a:cubicBezTo>
                    <a:pt x="11781" y="14030"/>
                    <a:pt x="11369" y="13460"/>
                    <a:pt x="11021" y="12858"/>
                  </a:cubicBezTo>
                  <a:cubicBezTo>
                    <a:pt x="10673" y="12288"/>
                    <a:pt x="10324" y="11686"/>
                    <a:pt x="10039" y="11085"/>
                  </a:cubicBezTo>
                  <a:cubicBezTo>
                    <a:pt x="9723" y="10388"/>
                    <a:pt x="9438" y="9691"/>
                    <a:pt x="9121" y="8994"/>
                  </a:cubicBezTo>
                  <a:cubicBezTo>
                    <a:pt x="9121" y="8868"/>
                    <a:pt x="9121" y="8741"/>
                    <a:pt x="9121" y="8646"/>
                  </a:cubicBezTo>
                  <a:cubicBezTo>
                    <a:pt x="9121" y="8361"/>
                    <a:pt x="9121" y="8044"/>
                    <a:pt x="9121" y="7759"/>
                  </a:cubicBezTo>
                  <a:cubicBezTo>
                    <a:pt x="9121" y="7158"/>
                    <a:pt x="9121" y="6556"/>
                    <a:pt x="9121" y="5923"/>
                  </a:cubicBezTo>
                  <a:cubicBezTo>
                    <a:pt x="9121" y="5321"/>
                    <a:pt x="9121" y="4751"/>
                    <a:pt x="9121" y="4149"/>
                  </a:cubicBezTo>
                  <a:cubicBezTo>
                    <a:pt x="9121" y="3547"/>
                    <a:pt x="9184" y="2946"/>
                    <a:pt x="9153" y="2376"/>
                  </a:cubicBezTo>
                  <a:cubicBezTo>
                    <a:pt x="9406" y="2186"/>
                    <a:pt x="9691" y="1964"/>
                    <a:pt x="9913" y="1742"/>
                  </a:cubicBezTo>
                  <a:cubicBezTo>
                    <a:pt x="10134" y="1552"/>
                    <a:pt x="10324" y="1267"/>
                    <a:pt x="10261" y="982"/>
                  </a:cubicBezTo>
                  <a:cubicBezTo>
                    <a:pt x="10229" y="697"/>
                    <a:pt x="10008" y="539"/>
                    <a:pt x="9754" y="412"/>
                  </a:cubicBezTo>
                  <a:cubicBezTo>
                    <a:pt x="9469" y="285"/>
                    <a:pt x="9153" y="222"/>
                    <a:pt x="8804" y="159"/>
                  </a:cubicBezTo>
                  <a:cubicBezTo>
                    <a:pt x="8171" y="32"/>
                    <a:pt x="7506" y="0"/>
                    <a:pt x="6841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797289" y="2496431"/>
              <a:ext cx="404497" cy="333894"/>
            </a:xfrm>
            <a:custGeom>
              <a:avLst/>
              <a:gdLst/>
              <a:ahLst/>
              <a:cxnLst/>
              <a:rect l="l" t="t" r="r" b="b"/>
              <a:pathLst>
                <a:path w="12352" h="10196" extrusionOk="0">
                  <a:moveTo>
                    <a:pt x="4767" y="0"/>
                  </a:moveTo>
                  <a:cubicBezTo>
                    <a:pt x="4649" y="0"/>
                    <a:pt x="4537" y="39"/>
                    <a:pt x="4466" y="129"/>
                  </a:cubicBezTo>
                  <a:cubicBezTo>
                    <a:pt x="4434" y="160"/>
                    <a:pt x="4403" y="192"/>
                    <a:pt x="4403" y="224"/>
                  </a:cubicBezTo>
                  <a:cubicBezTo>
                    <a:pt x="4339" y="255"/>
                    <a:pt x="4276" y="255"/>
                    <a:pt x="4244" y="319"/>
                  </a:cubicBezTo>
                  <a:cubicBezTo>
                    <a:pt x="4086" y="572"/>
                    <a:pt x="3959" y="889"/>
                    <a:pt x="3833" y="1174"/>
                  </a:cubicBezTo>
                  <a:cubicBezTo>
                    <a:pt x="3674" y="1427"/>
                    <a:pt x="3548" y="1712"/>
                    <a:pt x="3421" y="1965"/>
                  </a:cubicBezTo>
                  <a:cubicBezTo>
                    <a:pt x="3136" y="2535"/>
                    <a:pt x="2883" y="3105"/>
                    <a:pt x="2598" y="3676"/>
                  </a:cubicBezTo>
                  <a:cubicBezTo>
                    <a:pt x="2059" y="4784"/>
                    <a:pt x="1521" y="5892"/>
                    <a:pt x="982" y="7001"/>
                  </a:cubicBezTo>
                  <a:cubicBezTo>
                    <a:pt x="666" y="7634"/>
                    <a:pt x="349" y="8267"/>
                    <a:pt x="64" y="8901"/>
                  </a:cubicBezTo>
                  <a:cubicBezTo>
                    <a:pt x="1" y="9059"/>
                    <a:pt x="32" y="9186"/>
                    <a:pt x="191" y="9249"/>
                  </a:cubicBezTo>
                  <a:cubicBezTo>
                    <a:pt x="1457" y="9693"/>
                    <a:pt x="2819" y="9946"/>
                    <a:pt x="4181" y="10073"/>
                  </a:cubicBezTo>
                  <a:cubicBezTo>
                    <a:pt x="4883" y="10156"/>
                    <a:pt x="5594" y="10196"/>
                    <a:pt x="6309" y="10196"/>
                  </a:cubicBezTo>
                  <a:cubicBezTo>
                    <a:pt x="6949" y="10196"/>
                    <a:pt x="7592" y="10164"/>
                    <a:pt x="8235" y="10104"/>
                  </a:cubicBezTo>
                  <a:cubicBezTo>
                    <a:pt x="8615" y="10041"/>
                    <a:pt x="8995" y="10009"/>
                    <a:pt x="9343" y="9946"/>
                  </a:cubicBezTo>
                  <a:cubicBezTo>
                    <a:pt x="9723" y="9883"/>
                    <a:pt x="10135" y="9851"/>
                    <a:pt x="10451" y="9661"/>
                  </a:cubicBezTo>
                  <a:lnTo>
                    <a:pt x="10483" y="9661"/>
                  </a:lnTo>
                  <a:cubicBezTo>
                    <a:pt x="10926" y="9598"/>
                    <a:pt x="11338" y="9471"/>
                    <a:pt x="11750" y="9344"/>
                  </a:cubicBezTo>
                  <a:cubicBezTo>
                    <a:pt x="11940" y="9281"/>
                    <a:pt x="12352" y="9186"/>
                    <a:pt x="12352" y="8901"/>
                  </a:cubicBezTo>
                  <a:cubicBezTo>
                    <a:pt x="12320" y="8743"/>
                    <a:pt x="12257" y="8616"/>
                    <a:pt x="12193" y="8489"/>
                  </a:cubicBezTo>
                  <a:cubicBezTo>
                    <a:pt x="12130" y="8363"/>
                    <a:pt x="12067" y="8236"/>
                    <a:pt x="11972" y="8109"/>
                  </a:cubicBezTo>
                  <a:cubicBezTo>
                    <a:pt x="11655" y="7507"/>
                    <a:pt x="11307" y="6969"/>
                    <a:pt x="11021" y="6367"/>
                  </a:cubicBezTo>
                  <a:cubicBezTo>
                    <a:pt x="10705" y="5766"/>
                    <a:pt x="10388" y="5164"/>
                    <a:pt x="10071" y="4562"/>
                  </a:cubicBezTo>
                  <a:lnTo>
                    <a:pt x="9533" y="3549"/>
                  </a:lnTo>
                  <a:cubicBezTo>
                    <a:pt x="9343" y="3200"/>
                    <a:pt x="9185" y="2820"/>
                    <a:pt x="8963" y="2504"/>
                  </a:cubicBezTo>
                  <a:cubicBezTo>
                    <a:pt x="8923" y="2444"/>
                    <a:pt x="8870" y="2421"/>
                    <a:pt x="8812" y="2421"/>
                  </a:cubicBezTo>
                  <a:cubicBezTo>
                    <a:pt x="8779" y="2421"/>
                    <a:pt x="8744" y="2429"/>
                    <a:pt x="8710" y="2440"/>
                  </a:cubicBezTo>
                  <a:cubicBezTo>
                    <a:pt x="8567" y="2440"/>
                    <a:pt x="8425" y="2448"/>
                    <a:pt x="8278" y="2448"/>
                  </a:cubicBezTo>
                  <a:cubicBezTo>
                    <a:pt x="8132" y="2448"/>
                    <a:pt x="7981" y="2440"/>
                    <a:pt x="7823" y="2409"/>
                  </a:cubicBezTo>
                  <a:cubicBezTo>
                    <a:pt x="7570" y="2377"/>
                    <a:pt x="7380" y="2250"/>
                    <a:pt x="7158" y="2124"/>
                  </a:cubicBezTo>
                  <a:cubicBezTo>
                    <a:pt x="6746" y="1807"/>
                    <a:pt x="6398" y="1427"/>
                    <a:pt x="6049" y="1079"/>
                  </a:cubicBezTo>
                  <a:cubicBezTo>
                    <a:pt x="5891" y="889"/>
                    <a:pt x="5701" y="699"/>
                    <a:pt x="5543" y="540"/>
                  </a:cubicBezTo>
                  <a:cubicBezTo>
                    <a:pt x="5384" y="350"/>
                    <a:pt x="5226" y="160"/>
                    <a:pt x="5036" y="65"/>
                  </a:cubicBezTo>
                  <a:cubicBezTo>
                    <a:pt x="4953" y="24"/>
                    <a:pt x="4858" y="0"/>
                    <a:pt x="4767" y="0"/>
                  </a:cubicBez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6278517" y="2385776"/>
              <a:ext cx="78823" cy="74992"/>
            </a:xfrm>
            <a:custGeom>
              <a:avLst/>
              <a:gdLst/>
              <a:ahLst/>
              <a:cxnLst/>
              <a:rect l="l" t="t" r="r" b="b"/>
              <a:pathLst>
                <a:path w="2407" h="2290" extrusionOk="0">
                  <a:moveTo>
                    <a:pt x="1057" y="0"/>
                  </a:moveTo>
                  <a:cubicBezTo>
                    <a:pt x="1014" y="0"/>
                    <a:pt x="966" y="8"/>
                    <a:pt x="918" y="24"/>
                  </a:cubicBezTo>
                  <a:cubicBezTo>
                    <a:pt x="792" y="56"/>
                    <a:pt x="633" y="151"/>
                    <a:pt x="538" y="246"/>
                  </a:cubicBezTo>
                  <a:cubicBezTo>
                    <a:pt x="317" y="404"/>
                    <a:pt x="127" y="689"/>
                    <a:pt x="63" y="942"/>
                  </a:cubicBezTo>
                  <a:cubicBezTo>
                    <a:pt x="0" y="1291"/>
                    <a:pt x="95" y="1576"/>
                    <a:pt x="317" y="1829"/>
                  </a:cubicBezTo>
                  <a:cubicBezTo>
                    <a:pt x="475" y="2051"/>
                    <a:pt x="728" y="2241"/>
                    <a:pt x="1014" y="2273"/>
                  </a:cubicBezTo>
                  <a:cubicBezTo>
                    <a:pt x="1078" y="2284"/>
                    <a:pt x="1141" y="2289"/>
                    <a:pt x="1204" y="2289"/>
                  </a:cubicBezTo>
                  <a:cubicBezTo>
                    <a:pt x="1668" y="2289"/>
                    <a:pt x="2077" y="1990"/>
                    <a:pt x="2217" y="1544"/>
                  </a:cubicBezTo>
                  <a:cubicBezTo>
                    <a:pt x="2238" y="1544"/>
                    <a:pt x="2245" y="1558"/>
                    <a:pt x="2247" y="1558"/>
                  </a:cubicBezTo>
                  <a:cubicBezTo>
                    <a:pt x="2249" y="1558"/>
                    <a:pt x="2249" y="1555"/>
                    <a:pt x="2249" y="1544"/>
                  </a:cubicBezTo>
                  <a:cubicBezTo>
                    <a:pt x="2312" y="1544"/>
                    <a:pt x="2312" y="1481"/>
                    <a:pt x="2344" y="1449"/>
                  </a:cubicBezTo>
                  <a:cubicBezTo>
                    <a:pt x="2375" y="1417"/>
                    <a:pt x="2375" y="1322"/>
                    <a:pt x="2407" y="1259"/>
                  </a:cubicBezTo>
                  <a:cubicBezTo>
                    <a:pt x="2407" y="1196"/>
                    <a:pt x="2375" y="1132"/>
                    <a:pt x="2375" y="1069"/>
                  </a:cubicBezTo>
                  <a:cubicBezTo>
                    <a:pt x="2375" y="1006"/>
                    <a:pt x="2344" y="942"/>
                    <a:pt x="2344" y="911"/>
                  </a:cubicBezTo>
                  <a:cubicBezTo>
                    <a:pt x="2312" y="847"/>
                    <a:pt x="2312" y="816"/>
                    <a:pt x="2280" y="784"/>
                  </a:cubicBezTo>
                  <a:cubicBezTo>
                    <a:pt x="2280" y="784"/>
                    <a:pt x="2249" y="752"/>
                    <a:pt x="2249" y="721"/>
                  </a:cubicBezTo>
                  <a:cubicBezTo>
                    <a:pt x="2217" y="689"/>
                    <a:pt x="2185" y="689"/>
                    <a:pt x="2154" y="689"/>
                  </a:cubicBezTo>
                  <a:cubicBezTo>
                    <a:pt x="2122" y="657"/>
                    <a:pt x="2122" y="657"/>
                    <a:pt x="2122" y="626"/>
                  </a:cubicBezTo>
                  <a:cubicBezTo>
                    <a:pt x="2090" y="594"/>
                    <a:pt x="2059" y="562"/>
                    <a:pt x="2027" y="531"/>
                  </a:cubicBezTo>
                  <a:cubicBezTo>
                    <a:pt x="2027" y="467"/>
                    <a:pt x="2027" y="436"/>
                    <a:pt x="1995" y="404"/>
                  </a:cubicBezTo>
                  <a:cubicBezTo>
                    <a:pt x="1995" y="341"/>
                    <a:pt x="1932" y="277"/>
                    <a:pt x="1900" y="214"/>
                  </a:cubicBezTo>
                  <a:cubicBezTo>
                    <a:pt x="1837" y="182"/>
                    <a:pt x="1805" y="151"/>
                    <a:pt x="1742" y="119"/>
                  </a:cubicBezTo>
                  <a:cubicBezTo>
                    <a:pt x="1710" y="119"/>
                    <a:pt x="1679" y="87"/>
                    <a:pt x="1647" y="87"/>
                  </a:cubicBezTo>
                  <a:lnTo>
                    <a:pt x="1520" y="87"/>
                  </a:lnTo>
                  <a:cubicBezTo>
                    <a:pt x="1511" y="78"/>
                    <a:pt x="1499" y="74"/>
                    <a:pt x="1485" y="74"/>
                  </a:cubicBezTo>
                  <a:cubicBezTo>
                    <a:pt x="1451" y="74"/>
                    <a:pt x="1407" y="97"/>
                    <a:pt x="1362" y="119"/>
                  </a:cubicBezTo>
                  <a:cubicBezTo>
                    <a:pt x="1362" y="87"/>
                    <a:pt x="1362" y="87"/>
                    <a:pt x="1330" y="87"/>
                  </a:cubicBezTo>
                  <a:cubicBezTo>
                    <a:pt x="1362" y="87"/>
                    <a:pt x="1299" y="56"/>
                    <a:pt x="1299" y="56"/>
                  </a:cubicBezTo>
                  <a:cubicBezTo>
                    <a:pt x="1235" y="56"/>
                    <a:pt x="1204" y="24"/>
                    <a:pt x="1172" y="24"/>
                  </a:cubicBezTo>
                  <a:cubicBezTo>
                    <a:pt x="1140" y="8"/>
                    <a:pt x="1101" y="0"/>
                    <a:pt x="1057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6147821" y="2301451"/>
              <a:ext cx="75745" cy="74468"/>
            </a:xfrm>
            <a:custGeom>
              <a:avLst/>
              <a:gdLst/>
              <a:ahLst/>
              <a:cxnLst/>
              <a:rect l="l" t="t" r="r" b="b"/>
              <a:pathLst>
                <a:path w="2313" h="2274" extrusionOk="0">
                  <a:moveTo>
                    <a:pt x="1091" y="0"/>
                  </a:moveTo>
                  <a:cubicBezTo>
                    <a:pt x="862" y="0"/>
                    <a:pt x="633" y="81"/>
                    <a:pt x="444" y="256"/>
                  </a:cubicBezTo>
                  <a:cubicBezTo>
                    <a:pt x="286" y="414"/>
                    <a:pt x="191" y="604"/>
                    <a:pt x="159" y="826"/>
                  </a:cubicBezTo>
                  <a:cubicBezTo>
                    <a:pt x="96" y="857"/>
                    <a:pt x="32" y="921"/>
                    <a:pt x="32" y="1016"/>
                  </a:cubicBezTo>
                  <a:cubicBezTo>
                    <a:pt x="1" y="1522"/>
                    <a:pt x="317" y="2029"/>
                    <a:pt x="824" y="2219"/>
                  </a:cubicBezTo>
                  <a:cubicBezTo>
                    <a:pt x="934" y="2256"/>
                    <a:pt x="1050" y="2274"/>
                    <a:pt x="1166" y="2274"/>
                  </a:cubicBezTo>
                  <a:cubicBezTo>
                    <a:pt x="1549" y="2274"/>
                    <a:pt x="1935" y="2077"/>
                    <a:pt x="2154" y="1712"/>
                  </a:cubicBezTo>
                  <a:cubicBezTo>
                    <a:pt x="2281" y="1491"/>
                    <a:pt x="2313" y="1237"/>
                    <a:pt x="2281" y="984"/>
                  </a:cubicBezTo>
                  <a:cubicBezTo>
                    <a:pt x="2218" y="731"/>
                    <a:pt x="2059" y="477"/>
                    <a:pt x="1838" y="319"/>
                  </a:cubicBezTo>
                  <a:cubicBezTo>
                    <a:pt x="1632" y="113"/>
                    <a:pt x="1361" y="0"/>
                    <a:pt x="1091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6205915" y="2471411"/>
              <a:ext cx="57079" cy="57046"/>
            </a:xfrm>
            <a:custGeom>
              <a:avLst/>
              <a:gdLst/>
              <a:ahLst/>
              <a:cxnLst/>
              <a:rect l="l" t="t" r="r" b="b"/>
              <a:pathLst>
                <a:path w="1743" h="1742" extrusionOk="0">
                  <a:moveTo>
                    <a:pt x="908" y="1"/>
                  </a:moveTo>
                  <a:cubicBezTo>
                    <a:pt x="684" y="1"/>
                    <a:pt x="457" y="95"/>
                    <a:pt x="317" y="259"/>
                  </a:cubicBezTo>
                  <a:cubicBezTo>
                    <a:pt x="285" y="291"/>
                    <a:pt x="254" y="323"/>
                    <a:pt x="190" y="386"/>
                  </a:cubicBezTo>
                  <a:cubicBezTo>
                    <a:pt x="0" y="639"/>
                    <a:pt x="32" y="1019"/>
                    <a:pt x="222" y="1273"/>
                  </a:cubicBezTo>
                  <a:cubicBezTo>
                    <a:pt x="317" y="1431"/>
                    <a:pt x="444" y="1526"/>
                    <a:pt x="602" y="1621"/>
                  </a:cubicBezTo>
                  <a:cubicBezTo>
                    <a:pt x="716" y="1689"/>
                    <a:pt x="847" y="1741"/>
                    <a:pt x="982" y="1741"/>
                  </a:cubicBezTo>
                  <a:cubicBezTo>
                    <a:pt x="1034" y="1741"/>
                    <a:pt x="1087" y="1734"/>
                    <a:pt x="1140" y="1716"/>
                  </a:cubicBezTo>
                  <a:cubicBezTo>
                    <a:pt x="1520" y="1653"/>
                    <a:pt x="1742" y="1241"/>
                    <a:pt x="1710" y="861"/>
                  </a:cubicBezTo>
                  <a:cubicBezTo>
                    <a:pt x="1679" y="513"/>
                    <a:pt x="1489" y="164"/>
                    <a:pt x="1140" y="38"/>
                  </a:cubicBezTo>
                  <a:cubicBezTo>
                    <a:pt x="1066" y="13"/>
                    <a:pt x="987" y="1"/>
                    <a:pt x="908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602309" y="2460965"/>
              <a:ext cx="126569" cy="113765"/>
            </a:xfrm>
            <a:custGeom>
              <a:avLst/>
              <a:gdLst/>
              <a:ahLst/>
              <a:cxnLst/>
              <a:rect l="l" t="t" r="r" b="b"/>
              <a:pathLst>
                <a:path w="3865" h="3474" extrusionOk="0">
                  <a:moveTo>
                    <a:pt x="1935" y="0"/>
                  </a:moveTo>
                  <a:cubicBezTo>
                    <a:pt x="1623" y="0"/>
                    <a:pt x="1318" y="130"/>
                    <a:pt x="1078" y="388"/>
                  </a:cubicBezTo>
                  <a:cubicBezTo>
                    <a:pt x="1046" y="388"/>
                    <a:pt x="1046" y="420"/>
                    <a:pt x="1014" y="420"/>
                  </a:cubicBezTo>
                  <a:cubicBezTo>
                    <a:pt x="951" y="452"/>
                    <a:pt x="919" y="515"/>
                    <a:pt x="856" y="547"/>
                  </a:cubicBezTo>
                  <a:cubicBezTo>
                    <a:pt x="666" y="705"/>
                    <a:pt x="476" y="895"/>
                    <a:pt x="349" y="1085"/>
                  </a:cubicBezTo>
                  <a:cubicBezTo>
                    <a:pt x="1" y="1592"/>
                    <a:pt x="128" y="2162"/>
                    <a:pt x="349" y="2668"/>
                  </a:cubicBezTo>
                  <a:cubicBezTo>
                    <a:pt x="603" y="3143"/>
                    <a:pt x="1046" y="3428"/>
                    <a:pt x="1584" y="3460"/>
                  </a:cubicBezTo>
                  <a:cubicBezTo>
                    <a:pt x="1657" y="3469"/>
                    <a:pt x="1732" y="3474"/>
                    <a:pt x="1807" y="3474"/>
                  </a:cubicBezTo>
                  <a:cubicBezTo>
                    <a:pt x="2252" y="3474"/>
                    <a:pt x="2716" y="3315"/>
                    <a:pt x="3041" y="3017"/>
                  </a:cubicBezTo>
                  <a:cubicBezTo>
                    <a:pt x="3864" y="2257"/>
                    <a:pt x="3453" y="768"/>
                    <a:pt x="2598" y="198"/>
                  </a:cubicBezTo>
                  <a:cubicBezTo>
                    <a:pt x="2387" y="66"/>
                    <a:pt x="2159" y="0"/>
                    <a:pt x="1935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695673" y="2303318"/>
              <a:ext cx="80919" cy="83441"/>
            </a:xfrm>
            <a:custGeom>
              <a:avLst/>
              <a:gdLst/>
              <a:ahLst/>
              <a:cxnLst/>
              <a:rect l="l" t="t" r="r" b="b"/>
              <a:pathLst>
                <a:path w="2471" h="2548" extrusionOk="0">
                  <a:moveTo>
                    <a:pt x="1433" y="1"/>
                  </a:moveTo>
                  <a:cubicBezTo>
                    <a:pt x="1378" y="1"/>
                    <a:pt x="1322" y="12"/>
                    <a:pt x="1267" y="40"/>
                  </a:cubicBezTo>
                  <a:cubicBezTo>
                    <a:pt x="1267" y="40"/>
                    <a:pt x="1267" y="72"/>
                    <a:pt x="1267" y="72"/>
                  </a:cubicBezTo>
                  <a:cubicBezTo>
                    <a:pt x="1200" y="49"/>
                    <a:pt x="1132" y="27"/>
                    <a:pt x="1076" y="27"/>
                  </a:cubicBezTo>
                  <a:cubicBezTo>
                    <a:pt x="1053" y="27"/>
                    <a:pt x="1032" y="31"/>
                    <a:pt x="1013" y="40"/>
                  </a:cubicBezTo>
                  <a:cubicBezTo>
                    <a:pt x="855" y="72"/>
                    <a:pt x="697" y="199"/>
                    <a:pt x="570" y="294"/>
                  </a:cubicBezTo>
                  <a:cubicBezTo>
                    <a:pt x="317" y="515"/>
                    <a:pt x="127" y="832"/>
                    <a:pt x="95" y="1149"/>
                  </a:cubicBezTo>
                  <a:cubicBezTo>
                    <a:pt x="0" y="1814"/>
                    <a:pt x="412" y="2479"/>
                    <a:pt x="1108" y="2542"/>
                  </a:cubicBezTo>
                  <a:cubicBezTo>
                    <a:pt x="1151" y="2546"/>
                    <a:pt x="1195" y="2548"/>
                    <a:pt x="1240" y="2548"/>
                  </a:cubicBezTo>
                  <a:cubicBezTo>
                    <a:pt x="1556" y="2548"/>
                    <a:pt x="1900" y="2447"/>
                    <a:pt x="2122" y="2225"/>
                  </a:cubicBezTo>
                  <a:cubicBezTo>
                    <a:pt x="2375" y="1972"/>
                    <a:pt x="2470" y="1624"/>
                    <a:pt x="2407" y="1307"/>
                  </a:cubicBezTo>
                  <a:cubicBezTo>
                    <a:pt x="2407" y="1244"/>
                    <a:pt x="2375" y="1180"/>
                    <a:pt x="2375" y="1117"/>
                  </a:cubicBezTo>
                  <a:cubicBezTo>
                    <a:pt x="2375" y="1054"/>
                    <a:pt x="2375" y="959"/>
                    <a:pt x="2375" y="895"/>
                  </a:cubicBezTo>
                  <a:cubicBezTo>
                    <a:pt x="2312" y="579"/>
                    <a:pt x="2122" y="294"/>
                    <a:pt x="1805" y="135"/>
                  </a:cubicBezTo>
                  <a:cubicBezTo>
                    <a:pt x="1693" y="68"/>
                    <a:pt x="1565" y="1"/>
                    <a:pt x="1433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739227" y="2223217"/>
              <a:ext cx="534112" cy="669850"/>
            </a:xfrm>
            <a:custGeom>
              <a:avLst/>
              <a:gdLst/>
              <a:ahLst/>
              <a:cxnLst/>
              <a:rect l="l" t="t" r="r" b="b"/>
              <a:pathLst>
                <a:path w="16310" h="20455" extrusionOk="0">
                  <a:moveTo>
                    <a:pt x="737" y="18013"/>
                  </a:moveTo>
                  <a:cubicBezTo>
                    <a:pt x="749" y="18028"/>
                    <a:pt x="754" y="18040"/>
                    <a:pt x="752" y="18040"/>
                  </a:cubicBezTo>
                  <a:cubicBezTo>
                    <a:pt x="750" y="18040"/>
                    <a:pt x="745" y="18034"/>
                    <a:pt x="736" y="18018"/>
                  </a:cubicBezTo>
                  <a:lnTo>
                    <a:pt x="736" y="18018"/>
                  </a:lnTo>
                  <a:cubicBezTo>
                    <a:pt x="736" y="18016"/>
                    <a:pt x="737" y="18015"/>
                    <a:pt x="737" y="18013"/>
                  </a:cubicBezTo>
                  <a:close/>
                  <a:moveTo>
                    <a:pt x="15763" y="18209"/>
                  </a:moveTo>
                  <a:cubicBezTo>
                    <a:pt x="15762" y="18211"/>
                    <a:pt x="15762" y="18213"/>
                    <a:pt x="15762" y="18214"/>
                  </a:cubicBezTo>
                  <a:lnTo>
                    <a:pt x="15762" y="18214"/>
                  </a:lnTo>
                  <a:cubicBezTo>
                    <a:pt x="15771" y="18210"/>
                    <a:pt x="15770" y="18210"/>
                    <a:pt x="15767" y="18210"/>
                  </a:cubicBezTo>
                  <a:cubicBezTo>
                    <a:pt x="15766" y="18210"/>
                    <a:pt x="15764" y="18210"/>
                    <a:pt x="15763" y="18209"/>
                  </a:cubicBezTo>
                  <a:close/>
                  <a:moveTo>
                    <a:pt x="6330" y="0"/>
                  </a:moveTo>
                  <a:cubicBezTo>
                    <a:pt x="6247" y="0"/>
                    <a:pt x="6160" y="48"/>
                    <a:pt x="6144" y="143"/>
                  </a:cubicBezTo>
                  <a:cubicBezTo>
                    <a:pt x="6081" y="1884"/>
                    <a:pt x="6081" y="3626"/>
                    <a:pt x="6049" y="5336"/>
                  </a:cubicBezTo>
                  <a:cubicBezTo>
                    <a:pt x="6049" y="5431"/>
                    <a:pt x="6049" y="5495"/>
                    <a:pt x="6049" y="5558"/>
                  </a:cubicBezTo>
                  <a:cubicBezTo>
                    <a:pt x="6049" y="5558"/>
                    <a:pt x="6049" y="5590"/>
                    <a:pt x="6049" y="5590"/>
                  </a:cubicBezTo>
                  <a:cubicBezTo>
                    <a:pt x="6017" y="5653"/>
                    <a:pt x="6017" y="5685"/>
                    <a:pt x="6017" y="5716"/>
                  </a:cubicBezTo>
                  <a:cubicBezTo>
                    <a:pt x="5922" y="5970"/>
                    <a:pt x="5827" y="6160"/>
                    <a:pt x="5764" y="6381"/>
                  </a:cubicBezTo>
                  <a:cubicBezTo>
                    <a:pt x="5416" y="7110"/>
                    <a:pt x="5036" y="7838"/>
                    <a:pt x="4656" y="8567"/>
                  </a:cubicBezTo>
                  <a:cubicBezTo>
                    <a:pt x="3674" y="10498"/>
                    <a:pt x="2692" y="12399"/>
                    <a:pt x="1710" y="14330"/>
                  </a:cubicBezTo>
                  <a:cubicBezTo>
                    <a:pt x="1330" y="15090"/>
                    <a:pt x="919" y="15850"/>
                    <a:pt x="570" y="16642"/>
                  </a:cubicBezTo>
                  <a:cubicBezTo>
                    <a:pt x="412" y="16927"/>
                    <a:pt x="285" y="17181"/>
                    <a:pt x="190" y="17497"/>
                  </a:cubicBezTo>
                  <a:cubicBezTo>
                    <a:pt x="127" y="17656"/>
                    <a:pt x="32" y="17814"/>
                    <a:pt x="32" y="18004"/>
                  </a:cubicBezTo>
                  <a:cubicBezTo>
                    <a:pt x="0" y="18352"/>
                    <a:pt x="317" y="18637"/>
                    <a:pt x="570" y="18796"/>
                  </a:cubicBezTo>
                  <a:cubicBezTo>
                    <a:pt x="1045" y="19144"/>
                    <a:pt x="1615" y="19334"/>
                    <a:pt x="2154" y="19524"/>
                  </a:cubicBezTo>
                  <a:cubicBezTo>
                    <a:pt x="3737" y="20094"/>
                    <a:pt x="5479" y="20379"/>
                    <a:pt x="7157" y="20442"/>
                  </a:cubicBezTo>
                  <a:cubicBezTo>
                    <a:pt x="7370" y="20451"/>
                    <a:pt x="7584" y="20455"/>
                    <a:pt x="7798" y="20455"/>
                  </a:cubicBezTo>
                  <a:cubicBezTo>
                    <a:pt x="9244" y="20455"/>
                    <a:pt x="10723" y="20275"/>
                    <a:pt x="12129" y="19999"/>
                  </a:cubicBezTo>
                  <a:cubicBezTo>
                    <a:pt x="12858" y="19841"/>
                    <a:pt x="13555" y="19682"/>
                    <a:pt x="14283" y="19461"/>
                  </a:cubicBezTo>
                  <a:cubicBezTo>
                    <a:pt x="14758" y="19302"/>
                    <a:pt x="15265" y="19144"/>
                    <a:pt x="15740" y="18891"/>
                  </a:cubicBezTo>
                  <a:cubicBezTo>
                    <a:pt x="15961" y="18764"/>
                    <a:pt x="16310" y="18542"/>
                    <a:pt x="16310" y="18194"/>
                  </a:cubicBezTo>
                  <a:cubicBezTo>
                    <a:pt x="16310" y="18036"/>
                    <a:pt x="16215" y="17846"/>
                    <a:pt x="16151" y="17719"/>
                  </a:cubicBezTo>
                  <a:cubicBezTo>
                    <a:pt x="15866" y="17117"/>
                    <a:pt x="15550" y="16547"/>
                    <a:pt x="15233" y="15977"/>
                  </a:cubicBezTo>
                  <a:cubicBezTo>
                    <a:pt x="14220" y="14109"/>
                    <a:pt x="13143" y="12304"/>
                    <a:pt x="12129" y="10435"/>
                  </a:cubicBezTo>
                  <a:cubicBezTo>
                    <a:pt x="11623" y="9548"/>
                    <a:pt x="11148" y="8662"/>
                    <a:pt x="10704" y="7775"/>
                  </a:cubicBezTo>
                  <a:cubicBezTo>
                    <a:pt x="10388" y="7173"/>
                    <a:pt x="10071" y="6540"/>
                    <a:pt x="9849" y="5906"/>
                  </a:cubicBezTo>
                  <a:cubicBezTo>
                    <a:pt x="9818" y="5811"/>
                    <a:pt x="9818" y="5716"/>
                    <a:pt x="9786" y="5621"/>
                  </a:cubicBezTo>
                  <a:cubicBezTo>
                    <a:pt x="9786" y="5613"/>
                    <a:pt x="9786" y="5606"/>
                    <a:pt x="9786" y="5590"/>
                  </a:cubicBezTo>
                  <a:lnTo>
                    <a:pt x="9786" y="5463"/>
                  </a:lnTo>
                  <a:cubicBezTo>
                    <a:pt x="9786" y="5051"/>
                    <a:pt x="9786" y="4671"/>
                    <a:pt x="9786" y="4260"/>
                  </a:cubicBezTo>
                  <a:cubicBezTo>
                    <a:pt x="9786" y="3183"/>
                    <a:pt x="9754" y="2106"/>
                    <a:pt x="9754" y="1029"/>
                  </a:cubicBezTo>
                  <a:cubicBezTo>
                    <a:pt x="9754" y="744"/>
                    <a:pt x="9754" y="459"/>
                    <a:pt x="9723" y="206"/>
                  </a:cubicBezTo>
                  <a:cubicBezTo>
                    <a:pt x="9707" y="95"/>
                    <a:pt x="9612" y="40"/>
                    <a:pt x="9525" y="40"/>
                  </a:cubicBezTo>
                  <a:cubicBezTo>
                    <a:pt x="9438" y="40"/>
                    <a:pt x="9358" y="95"/>
                    <a:pt x="9374" y="206"/>
                  </a:cubicBezTo>
                  <a:cubicBezTo>
                    <a:pt x="9406" y="459"/>
                    <a:pt x="9374" y="744"/>
                    <a:pt x="9374" y="1029"/>
                  </a:cubicBezTo>
                  <a:cubicBezTo>
                    <a:pt x="9374" y="1536"/>
                    <a:pt x="9374" y="2043"/>
                    <a:pt x="9343" y="2550"/>
                  </a:cubicBezTo>
                  <a:cubicBezTo>
                    <a:pt x="9343" y="3500"/>
                    <a:pt x="9311" y="4450"/>
                    <a:pt x="9311" y="5400"/>
                  </a:cubicBezTo>
                  <a:cubicBezTo>
                    <a:pt x="9311" y="5906"/>
                    <a:pt x="9469" y="6318"/>
                    <a:pt x="9659" y="6761"/>
                  </a:cubicBezTo>
                  <a:cubicBezTo>
                    <a:pt x="9976" y="7522"/>
                    <a:pt x="10356" y="8250"/>
                    <a:pt x="10736" y="8978"/>
                  </a:cubicBezTo>
                  <a:cubicBezTo>
                    <a:pt x="11749" y="10847"/>
                    <a:pt x="12794" y="12715"/>
                    <a:pt x="13840" y="14584"/>
                  </a:cubicBezTo>
                  <a:cubicBezTo>
                    <a:pt x="14283" y="15344"/>
                    <a:pt x="14726" y="16135"/>
                    <a:pt x="15138" y="16927"/>
                  </a:cubicBezTo>
                  <a:cubicBezTo>
                    <a:pt x="15296" y="17181"/>
                    <a:pt x="15423" y="17466"/>
                    <a:pt x="15581" y="17751"/>
                  </a:cubicBezTo>
                  <a:cubicBezTo>
                    <a:pt x="15613" y="17846"/>
                    <a:pt x="15676" y="17941"/>
                    <a:pt x="15708" y="18036"/>
                  </a:cubicBezTo>
                  <a:cubicBezTo>
                    <a:pt x="15720" y="18059"/>
                    <a:pt x="15740" y="18099"/>
                    <a:pt x="15740" y="18099"/>
                  </a:cubicBezTo>
                  <a:cubicBezTo>
                    <a:pt x="15740" y="18131"/>
                    <a:pt x="15771" y="18162"/>
                    <a:pt x="15771" y="18194"/>
                  </a:cubicBezTo>
                  <a:cubicBezTo>
                    <a:pt x="15771" y="18194"/>
                    <a:pt x="15771" y="18194"/>
                    <a:pt x="15771" y="18194"/>
                  </a:cubicBezTo>
                  <a:lnTo>
                    <a:pt x="15771" y="18194"/>
                  </a:lnTo>
                  <a:cubicBezTo>
                    <a:pt x="15771" y="18194"/>
                    <a:pt x="15771" y="18194"/>
                    <a:pt x="15771" y="18194"/>
                  </a:cubicBezTo>
                  <a:lnTo>
                    <a:pt x="15771" y="18194"/>
                  </a:lnTo>
                  <a:cubicBezTo>
                    <a:pt x="15762" y="18204"/>
                    <a:pt x="15761" y="18207"/>
                    <a:pt x="15763" y="18209"/>
                  </a:cubicBezTo>
                  <a:lnTo>
                    <a:pt x="15763" y="18209"/>
                  </a:lnTo>
                  <a:cubicBezTo>
                    <a:pt x="15763" y="18207"/>
                    <a:pt x="15764" y="18205"/>
                    <a:pt x="15765" y="18203"/>
                  </a:cubicBezTo>
                  <a:lnTo>
                    <a:pt x="15765" y="18203"/>
                  </a:lnTo>
                  <a:cubicBezTo>
                    <a:pt x="15765" y="18203"/>
                    <a:pt x="15765" y="18203"/>
                    <a:pt x="15766" y="18203"/>
                  </a:cubicBezTo>
                  <a:cubicBezTo>
                    <a:pt x="15767" y="18203"/>
                    <a:pt x="15770" y="18202"/>
                    <a:pt x="15774" y="18200"/>
                  </a:cubicBezTo>
                  <a:lnTo>
                    <a:pt x="15774" y="18200"/>
                  </a:lnTo>
                  <a:cubicBezTo>
                    <a:pt x="15784" y="18222"/>
                    <a:pt x="15781" y="18231"/>
                    <a:pt x="15775" y="18231"/>
                  </a:cubicBezTo>
                  <a:cubicBezTo>
                    <a:pt x="15770" y="18231"/>
                    <a:pt x="15763" y="18224"/>
                    <a:pt x="15762" y="18214"/>
                  </a:cubicBezTo>
                  <a:lnTo>
                    <a:pt x="15762" y="18214"/>
                  </a:lnTo>
                  <a:cubicBezTo>
                    <a:pt x="15758" y="18217"/>
                    <a:pt x="15751" y="18220"/>
                    <a:pt x="15740" y="18226"/>
                  </a:cubicBezTo>
                  <a:cubicBezTo>
                    <a:pt x="15740" y="18257"/>
                    <a:pt x="15708" y="18289"/>
                    <a:pt x="15676" y="18289"/>
                  </a:cubicBezTo>
                  <a:cubicBezTo>
                    <a:pt x="15645" y="18321"/>
                    <a:pt x="15550" y="18384"/>
                    <a:pt x="15486" y="18416"/>
                  </a:cubicBezTo>
                  <a:cubicBezTo>
                    <a:pt x="15075" y="18669"/>
                    <a:pt x="14568" y="18827"/>
                    <a:pt x="14093" y="18954"/>
                  </a:cubicBezTo>
                  <a:cubicBezTo>
                    <a:pt x="12636" y="19397"/>
                    <a:pt x="11116" y="19651"/>
                    <a:pt x="9596" y="19777"/>
                  </a:cubicBezTo>
                  <a:cubicBezTo>
                    <a:pt x="9153" y="19810"/>
                    <a:pt x="8713" y="19825"/>
                    <a:pt x="8275" y="19825"/>
                  </a:cubicBezTo>
                  <a:cubicBezTo>
                    <a:pt x="6987" y="19825"/>
                    <a:pt x="5718" y="19689"/>
                    <a:pt x="4466" y="19429"/>
                  </a:cubicBezTo>
                  <a:cubicBezTo>
                    <a:pt x="3705" y="19271"/>
                    <a:pt x="2977" y="19081"/>
                    <a:pt x="2249" y="18796"/>
                  </a:cubicBezTo>
                  <a:cubicBezTo>
                    <a:pt x="1774" y="18637"/>
                    <a:pt x="1267" y="18447"/>
                    <a:pt x="855" y="18131"/>
                  </a:cubicBezTo>
                  <a:lnTo>
                    <a:pt x="855" y="18131"/>
                  </a:lnTo>
                  <a:cubicBezTo>
                    <a:pt x="868" y="18137"/>
                    <a:pt x="874" y="18139"/>
                    <a:pt x="876" y="18139"/>
                  </a:cubicBezTo>
                  <a:cubicBezTo>
                    <a:pt x="884" y="18139"/>
                    <a:pt x="824" y="18099"/>
                    <a:pt x="824" y="18099"/>
                  </a:cubicBezTo>
                  <a:lnTo>
                    <a:pt x="737" y="18013"/>
                  </a:lnTo>
                  <a:lnTo>
                    <a:pt x="737" y="18013"/>
                  </a:lnTo>
                  <a:cubicBezTo>
                    <a:pt x="742" y="17998"/>
                    <a:pt x="749" y="17983"/>
                    <a:pt x="760" y="17972"/>
                  </a:cubicBezTo>
                  <a:cubicBezTo>
                    <a:pt x="760" y="17909"/>
                    <a:pt x="792" y="17814"/>
                    <a:pt x="824" y="17751"/>
                  </a:cubicBezTo>
                  <a:cubicBezTo>
                    <a:pt x="848" y="17702"/>
                    <a:pt x="891" y="17635"/>
                    <a:pt x="881" y="17635"/>
                  </a:cubicBezTo>
                  <a:lnTo>
                    <a:pt x="881" y="17635"/>
                  </a:lnTo>
                  <a:cubicBezTo>
                    <a:pt x="878" y="17635"/>
                    <a:pt x="870" y="17641"/>
                    <a:pt x="855" y="17656"/>
                  </a:cubicBezTo>
                  <a:cubicBezTo>
                    <a:pt x="887" y="17592"/>
                    <a:pt x="919" y="17561"/>
                    <a:pt x="950" y="17497"/>
                  </a:cubicBezTo>
                  <a:cubicBezTo>
                    <a:pt x="1267" y="16801"/>
                    <a:pt x="1584" y="16135"/>
                    <a:pt x="1932" y="15439"/>
                  </a:cubicBezTo>
                  <a:cubicBezTo>
                    <a:pt x="2850" y="13570"/>
                    <a:pt x="3832" y="11702"/>
                    <a:pt x="4751" y="9802"/>
                  </a:cubicBezTo>
                  <a:cubicBezTo>
                    <a:pt x="5131" y="9010"/>
                    <a:pt x="5542" y="8187"/>
                    <a:pt x="5922" y="7332"/>
                  </a:cubicBezTo>
                  <a:cubicBezTo>
                    <a:pt x="6144" y="6825"/>
                    <a:pt x="6397" y="6318"/>
                    <a:pt x="6524" y="5748"/>
                  </a:cubicBezTo>
                  <a:cubicBezTo>
                    <a:pt x="6556" y="5590"/>
                    <a:pt x="6556" y="5431"/>
                    <a:pt x="6556" y="5241"/>
                  </a:cubicBezTo>
                  <a:cubicBezTo>
                    <a:pt x="6556" y="4861"/>
                    <a:pt x="6556" y="4450"/>
                    <a:pt x="6524" y="4038"/>
                  </a:cubicBezTo>
                  <a:cubicBezTo>
                    <a:pt x="6524" y="2993"/>
                    <a:pt x="6524" y="1948"/>
                    <a:pt x="6492" y="934"/>
                  </a:cubicBezTo>
                  <a:cubicBezTo>
                    <a:pt x="6492" y="681"/>
                    <a:pt x="6492" y="396"/>
                    <a:pt x="6492" y="143"/>
                  </a:cubicBezTo>
                  <a:cubicBezTo>
                    <a:pt x="6492" y="48"/>
                    <a:pt x="6413" y="0"/>
                    <a:pt x="63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881287" y="2113938"/>
              <a:ext cx="230280" cy="91136"/>
            </a:xfrm>
            <a:custGeom>
              <a:avLst/>
              <a:gdLst/>
              <a:ahLst/>
              <a:cxnLst/>
              <a:rect l="l" t="t" r="r" b="b"/>
              <a:pathLst>
                <a:path w="7032" h="2783" extrusionOk="0">
                  <a:moveTo>
                    <a:pt x="3413" y="0"/>
                  </a:moveTo>
                  <a:cubicBezTo>
                    <a:pt x="3167" y="0"/>
                    <a:pt x="2925" y="11"/>
                    <a:pt x="2693" y="28"/>
                  </a:cubicBezTo>
                  <a:cubicBezTo>
                    <a:pt x="1901" y="59"/>
                    <a:pt x="919" y="281"/>
                    <a:pt x="476" y="1009"/>
                  </a:cubicBezTo>
                  <a:cubicBezTo>
                    <a:pt x="1" y="1801"/>
                    <a:pt x="888" y="2435"/>
                    <a:pt x="1584" y="2625"/>
                  </a:cubicBezTo>
                  <a:cubicBezTo>
                    <a:pt x="2028" y="2751"/>
                    <a:pt x="2503" y="2783"/>
                    <a:pt x="2978" y="2783"/>
                  </a:cubicBezTo>
                  <a:cubicBezTo>
                    <a:pt x="3548" y="2783"/>
                    <a:pt x="4149" y="2751"/>
                    <a:pt x="4751" y="2688"/>
                  </a:cubicBezTo>
                  <a:cubicBezTo>
                    <a:pt x="4878" y="2656"/>
                    <a:pt x="4878" y="2498"/>
                    <a:pt x="4751" y="2498"/>
                  </a:cubicBezTo>
                  <a:cubicBezTo>
                    <a:pt x="4411" y="2512"/>
                    <a:pt x="4059" y="2526"/>
                    <a:pt x="3705" y="2526"/>
                  </a:cubicBezTo>
                  <a:cubicBezTo>
                    <a:pt x="3267" y="2526"/>
                    <a:pt x="2828" y="2505"/>
                    <a:pt x="2408" y="2435"/>
                  </a:cubicBezTo>
                  <a:cubicBezTo>
                    <a:pt x="2059" y="2403"/>
                    <a:pt x="1711" y="2308"/>
                    <a:pt x="1426" y="2181"/>
                  </a:cubicBezTo>
                  <a:cubicBezTo>
                    <a:pt x="1141" y="2086"/>
                    <a:pt x="729" y="1833"/>
                    <a:pt x="729" y="1516"/>
                  </a:cubicBezTo>
                  <a:cubicBezTo>
                    <a:pt x="698" y="1136"/>
                    <a:pt x="1141" y="883"/>
                    <a:pt x="1426" y="724"/>
                  </a:cubicBezTo>
                  <a:cubicBezTo>
                    <a:pt x="1743" y="566"/>
                    <a:pt x="2091" y="503"/>
                    <a:pt x="2439" y="471"/>
                  </a:cubicBezTo>
                  <a:cubicBezTo>
                    <a:pt x="2718" y="431"/>
                    <a:pt x="3008" y="414"/>
                    <a:pt x="3299" y="414"/>
                  </a:cubicBezTo>
                  <a:cubicBezTo>
                    <a:pt x="3703" y="414"/>
                    <a:pt x="4111" y="448"/>
                    <a:pt x="4498" y="503"/>
                  </a:cubicBezTo>
                  <a:cubicBezTo>
                    <a:pt x="4910" y="534"/>
                    <a:pt x="5353" y="629"/>
                    <a:pt x="5733" y="788"/>
                  </a:cubicBezTo>
                  <a:cubicBezTo>
                    <a:pt x="5891" y="851"/>
                    <a:pt x="6050" y="978"/>
                    <a:pt x="6176" y="1136"/>
                  </a:cubicBezTo>
                  <a:cubicBezTo>
                    <a:pt x="6303" y="1295"/>
                    <a:pt x="6271" y="1516"/>
                    <a:pt x="6303" y="1738"/>
                  </a:cubicBezTo>
                  <a:cubicBezTo>
                    <a:pt x="6303" y="1784"/>
                    <a:pt x="6337" y="1814"/>
                    <a:pt x="6380" y="1814"/>
                  </a:cubicBezTo>
                  <a:cubicBezTo>
                    <a:pt x="6396" y="1814"/>
                    <a:pt x="6413" y="1810"/>
                    <a:pt x="6430" y="1801"/>
                  </a:cubicBezTo>
                  <a:cubicBezTo>
                    <a:pt x="7031" y="1105"/>
                    <a:pt x="5923" y="471"/>
                    <a:pt x="5385" y="281"/>
                  </a:cubicBezTo>
                  <a:cubicBezTo>
                    <a:pt x="4762" y="74"/>
                    <a:pt x="4072" y="0"/>
                    <a:pt x="3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893731" y="2157263"/>
              <a:ext cx="60190" cy="108492"/>
            </a:xfrm>
            <a:custGeom>
              <a:avLst/>
              <a:gdLst/>
              <a:ahLst/>
              <a:cxnLst/>
              <a:rect l="l" t="t" r="r" b="b"/>
              <a:pathLst>
                <a:path w="1838" h="3313" extrusionOk="0">
                  <a:moveTo>
                    <a:pt x="130" y="0"/>
                  </a:moveTo>
                  <a:cubicBezTo>
                    <a:pt x="102" y="0"/>
                    <a:pt x="76" y="11"/>
                    <a:pt x="64" y="35"/>
                  </a:cubicBezTo>
                  <a:cubicBezTo>
                    <a:pt x="33" y="193"/>
                    <a:pt x="1" y="288"/>
                    <a:pt x="1" y="447"/>
                  </a:cubicBezTo>
                  <a:cubicBezTo>
                    <a:pt x="1" y="605"/>
                    <a:pt x="64" y="763"/>
                    <a:pt x="191" y="890"/>
                  </a:cubicBezTo>
                  <a:cubicBezTo>
                    <a:pt x="286" y="1017"/>
                    <a:pt x="444" y="1112"/>
                    <a:pt x="603" y="1175"/>
                  </a:cubicBezTo>
                  <a:cubicBezTo>
                    <a:pt x="761" y="1238"/>
                    <a:pt x="919" y="1270"/>
                    <a:pt x="1078" y="1302"/>
                  </a:cubicBezTo>
                  <a:cubicBezTo>
                    <a:pt x="1236" y="1365"/>
                    <a:pt x="1394" y="1397"/>
                    <a:pt x="1394" y="1555"/>
                  </a:cubicBezTo>
                  <a:cubicBezTo>
                    <a:pt x="1394" y="1745"/>
                    <a:pt x="1363" y="1935"/>
                    <a:pt x="1363" y="2125"/>
                  </a:cubicBezTo>
                  <a:cubicBezTo>
                    <a:pt x="1363" y="2315"/>
                    <a:pt x="1363" y="2505"/>
                    <a:pt x="1394" y="2695"/>
                  </a:cubicBezTo>
                  <a:cubicBezTo>
                    <a:pt x="1426" y="2885"/>
                    <a:pt x="1426" y="3107"/>
                    <a:pt x="1521" y="3265"/>
                  </a:cubicBezTo>
                  <a:cubicBezTo>
                    <a:pt x="1537" y="3297"/>
                    <a:pt x="1576" y="3313"/>
                    <a:pt x="1620" y="3313"/>
                  </a:cubicBezTo>
                  <a:cubicBezTo>
                    <a:pt x="1663" y="3313"/>
                    <a:pt x="1711" y="3297"/>
                    <a:pt x="1743" y="3265"/>
                  </a:cubicBezTo>
                  <a:cubicBezTo>
                    <a:pt x="1806" y="3107"/>
                    <a:pt x="1806" y="2917"/>
                    <a:pt x="1806" y="2727"/>
                  </a:cubicBezTo>
                  <a:cubicBezTo>
                    <a:pt x="1806" y="2537"/>
                    <a:pt x="1838" y="2347"/>
                    <a:pt x="1806" y="2157"/>
                  </a:cubicBezTo>
                  <a:cubicBezTo>
                    <a:pt x="1806" y="1808"/>
                    <a:pt x="1774" y="1428"/>
                    <a:pt x="1584" y="1175"/>
                  </a:cubicBezTo>
                  <a:cubicBezTo>
                    <a:pt x="1489" y="1048"/>
                    <a:pt x="1363" y="953"/>
                    <a:pt x="1236" y="890"/>
                  </a:cubicBezTo>
                  <a:cubicBezTo>
                    <a:pt x="1078" y="827"/>
                    <a:pt x="951" y="732"/>
                    <a:pt x="824" y="668"/>
                  </a:cubicBezTo>
                  <a:cubicBezTo>
                    <a:pt x="603" y="542"/>
                    <a:pt x="254" y="320"/>
                    <a:pt x="223" y="67"/>
                  </a:cubicBezTo>
                  <a:cubicBezTo>
                    <a:pt x="223" y="27"/>
                    <a:pt x="174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6042046" y="2160636"/>
              <a:ext cx="52625" cy="182011"/>
            </a:xfrm>
            <a:custGeom>
              <a:avLst/>
              <a:gdLst/>
              <a:ahLst/>
              <a:cxnLst/>
              <a:rect l="l" t="t" r="r" b="b"/>
              <a:pathLst>
                <a:path w="1607" h="5558" extrusionOk="0">
                  <a:moveTo>
                    <a:pt x="1528" y="1"/>
                  </a:moveTo>
                  <a:cubicBezTo>
                    <a:pt x="1513" y="1"/>
                    <a:pt x="1498" y="8"/>
                    <a:pt x="1489" y="27"/>
                  </a:cubicBezTo>
                  <a:cubicBezTo>
                    <a:pt x="1331" y="249"/>
                    <a:pt x="1141" y="439"/>
                    <a:pt x="951" y="597"/>
                  </a:cubicBezTo>
                  <a:cubicBezTo>
                    <a:pt x="761" y="755"/>
                    <a:pt x="571" y="850"/>
                    <a:pt x="349" y="977"/>
                  </a:cubicBezTo>
                  <a:cubicBezTo>
                    <a:pt x="1" y="1230"/>
                    <a:pt x="1" y="1579"/>
                    <a:pt x="1" y="1959"/>
                  </a:cubicBezTo>
                  <a:cubicBezTo>
                    <a:pt x="32" y="2560"/>
                    <a:pt x="64" y="3130"/>
                    <a:pt x="96" y="3700"/>
                  </a:cubicBezTo>
                  <a:cubicBezTo>
                    <a:pt x="96" y="4017"/>
                    <a:pt x="127" y="4302"/>
                    <a:pt x="127" y="4587"/>
                  </a:cubicBezTo>
                  <a:cubicBezTo>
                    <a:pt x="159" y="4872"/>
                    <a:pt x="159" y="5189"/>
                    <a:pt x="254" y="5474"/>
                  </a:cubicBezTo>
                  <a:cubicBezTo>
                    <a:pt x="271" y="5525"/>
                    <a:pt x="324" y="5557"/>
                    <a:pt x="375" y="5557"/>
                  </a:cubicBezTo>
                  <a:cubicBezTo>
                    <a:pt x="419" y="5557"/>
                    <a:pt x="461" y="5533"/>
                    <a:pt x="476" y="5474"/>
                  </a:cubicBezTo>
                  <a:cubicBezTo>
                    <a:pt x="634" y="4967"/>
                    <a:pt x="539" y="4366"/>
                    <a:pt x="539" y="3859"/>
                  </a:cubicBezTo>
                  <a:cubicBezTo>
                    <a:pt x="539" y="3257"/>
                    <a:pt x="507" y="2687"/>
                    <a:pt x="507" y="2117"/>
                  </a:cubicBezTo>
                  <a:cubicBezTo>
                    <a:pt x="507" y="1959"/>
                    <a:pt x="444" y="1705"/>
                    <a:pt x="507" y="1547"/>
                  </a:cubicBezTo>
                  <a:cubicBezTo>
                    <a:pt x="539" y="1389"/>
                    <a:pt x="792" y="1294"/>
                    <a:pt x="919" y="1199"/>
                  </a:cubicBezTo>
                  <a:cubicBezTo>
                    <a:pt x="1331" y="914"/>
                    <a:pt x="1521" y="565"/>
                    <a:pt x="1584" y="90"/>
                  </a:cubicBezTo>
                  <a:cubicBezTo>
                    <a:pt x="1606" y="45"/>
                    <a:pt x="1565" y="1"/>
                    <a:pt x="15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910825" y="2120717"/>
              <a:ext cx="170647" cy="55376"/>
            </a:xfrm>
            <a:custGeom>
              <a:avLst/>
              <a:gdLst/>
              <a:ahLst/>
              <a:cxnLst/>
              <a:rect l="l" t="t" r="r" b="b"/>
              <a:pathLst>
                <a:path w="5211" h="1691" extrusionOk="0">
                  <a:moveTo>
                    <a:pt x="3752" y="1"/>
                  </a:moveTo>
                  <a:cubicBezTo>
                    <a:pt x="3620" y="1"/>
                    <a:pt x="3487" y="16"/>
                    <a:pt x="3342" y="42"/>
                  </a:cubicBezTo>
                  <a:cubicBezTo>
                    <a:pt x="3311" y="42"/>
                    <a:pt x="3279" y="137"/>
                    <a:pt x="3342" y="169"/>
                  </a:cubicBezTo>
                  <a:cubicBezTo>
                    <a:pt x="3564" y="264"/>
                    <a:pt x="3818" y="327"/>
                    <a:pt x="4039" y="391"/>
                  </a:cubicBezTo>
                  <a:cubicBezTo>
                    <a:pt x="4198" y="454"/>
                    <a:pt x="4609" y="581"/>
                    <a:pt x="4578" y="802"/>
                  </a:cubicBezTo>
                  <a:cubicBezTo>
                    <a:pt x="4578" y="1024"/>
                    <a:pt x="4008" y="1151"/>
                    <a:pt x="3818" y="1183"/>
                  </a:cubicBezTo>
                  <a:cubicBezTo>
                    <a:pt x="3501" y="1246"/>
                    <a:pt x="3184" y="1246"/>
                    <a:pt x="2867" y="1246"/>
                  </a:cubicBezTo>
                  <a:cubicBezTo>
                    <a:pt x="2667" y="1256"/>
                    <a:pt x="2463" y="1263"/>
                    <a:pt x="2259" y="1263"/>
                  </a:cubicBezTo>
                  <a:cubicBezTo>
                    <a:pt x="1851" y="1263"/>
                    <a:pt x="1442" y="1235"/>
                    <a:pt x="1062" y="1151"/>
                  </a:cubicBezTo>
                  <a:cubicBezTo>
                    <a:pt x="872" y="1088"/>
                    <a:pt x="366" y="993"/>
                    <a:pt x="524" y="707"/>
                  </a:cubicBezTo>
                  <a:cubicBezTo>
                    <a:pt x="587" y="581"/>
                    <a:pt x="714" y="454"/>
                    <a:pt x="841" y="359"/>
                  </a:cubicBezTo>
                  <a:cubicBezTo>
                    <a:pt x="967" y="264"/>
                    <a:pt x="1094" y="232"/>
                    <a:pt x="1189" y="169"/>
                  </a:cubicBezTo>
                  <a:cubicBezTo>
                    <a:pt x="1252" y="137"/>
                    <a:pt x="1252" y="42"/>
                    <a:pt x="1189" y="42"/>
                  </a:cubicBezTo>
                  <a:cubicBezTo>
                    <a:pt x="1134" y="24"/>
                    <a:pt x="1075" y="16"/>
                    <a:pt x="1015" y="16"/>
                  </a:cubicBezTo>
                  <a:cubicBezTo>
                    <a:pt x="556" y="16"/>
                    <a:pt x="0" y="513"/>
                    <a:pt x="112" y="961"/>
                  </a:cubicBezTo>
                  <a:cubicBezTo>
                    <a:pt x="239" y="1563"/>
                    <a:pt x="1189" y="1626"/>
                    <a:pt x="1664" y="1658"/>
                  </a:cubicBezTo>
                  <a:cubicBezTo>
                    <a:pt x="1911" y="1680"/>
                    <a:pt x="2162" y="1691"/>
                    <a:pt x="2414" y="1691"/>
                  </a:cubicBezTo>
                  <a:cubicBezTo>
                    <a:pt x="2873" y="1691"/>
                    <a:pt x="3336" y="1656"/>
                    <a:pt x="3786" y="1594"/>
                  </a:cubicBezTo>
                  <a:cubicBezTo>
                    <a:pt x="4229" y="1531"/>
                    <a:pt x="5211" y="1246"/>
                    <a:pt x="4958" y="612"/>
                  </a:cubicBezTo>
                  <a:cubicBezTo>
                    <a:pt x="4863" y="327"/>
                    <a:pt x="4578" y="201"/>
                    <a:pt x="4324" y="106"/>
                  </a:cubicBezTo>
                  <a:cubicBezTo>
                    <a:pt x="4120" y="32"/>
                    <a:pt x="3938" y="1"/>
                    <a:pt x="3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5781734" y="2490241"/>
              <a:ext cx="436655" cy="354852"/>
            </a:xfrm>
            <a:custGeom>
              <a:avLst/>
              <a:gdLst/>
              <a:ahLst/>
              <a:cxnLst/>
              <a:rect l="l" t="t" r="r" b="b"/>
              <a:pathLst>
                <a:path w="13334" h="10836" extrusionOk="0">
                  <a:moveTo>
                    <a:pt x="5174" y="467"/>
                  </a:moveTo>
                  <a:cubicBezTo>
                    <a:pt x="5610" y="467"/>
                    <a:pt x="5933" y="1100"/>
                    <a:pt x="6081" y="1521"/>
                  </a:cubicBezTo>
                  <a:cubicBezTo>
                    <a:pt x="6271" y="2091"/>
                    <a:pt x="6429" y="2724"/>
                    <a:pt x="6841" y="3199"/>
                  </a:cubicBezTo>
                  <a:cubicBezTo>
                    <a:pt x="7189" y="3643"/>
                    <a:pt x="7696" y="3896"/>
                    <a:pt x="8235" y="3991"/>
                  </a:cubicBezTo>
                  <a:cubicBezTo>
                    <a:pt x="8347" y="4003"/>
                    <a:pt x="8461" y="4009"/>
                    <a:pt x="8576" y="4009"/>
                  </a:cubicBezTo>
                  <a:cubicBezTo>
                    <a:pt x="8975" y="4009"/>
                    <a:pt x="9381" y="3933"/>
                    <a:pt x="9725" y="3746"/>
                  </a:cubicBezTo>
                  <a:lnTo>
                    <a:pt x="9725" y="3746"/>
                  </a:lnTo>
                  <a:cubicBezTo>
                    <a:pt x="9823" y="3887"/>
                    <a:pt x="9928" y="4022"/>
                    <a:pt x="10008" y="4181"/>
                  </a:cubicBezTo>
                  <a:cubicBezTo>
                    <a:pt x="10135" y="4435"/>
                    <a:pt x="10261" y="4688"/>
                    <a:pt x="10388" y="4941"/>
                  </a:cubicBezTo>
                  <a:cubicBezTo>
                    <a:pt x="10673" y="5448"/>
                    <a:pt x="10958" y="5955"/>
                    <a:pt x="11211" y="6461"/>
                  </a:cubicBezTo>
                  <a:cubicBezTo>
                    <a:pt x="11496" y="6968"/>
                    <a:pt x="11782" y="7475"/>
                    <a:pt x="12035" y="7981"/>
                  </a:cubicBezTo>
                  <a:cubicBezTo>
                    <a:pt x="12238" y="8388"/>
                    <a:pt x="12421" y="8814"/>
                    <a:pt x="12616" y="9228"/>
                  </a:cubicBezTo>
                  <a:lnTo>
                    <a:pt x="12616" y="9228"/>
                  </a:lnTo>
                  <a:cubicBezTo>
                    <a:pt x="11189" y="9718"/>
                    <a:pt x="9710" y="10112"/>
                    <a:pt x="8203" y="10230"/>
                  </a:cubicBezTo>
                  <a:cubicBezTo>
                    <a:pt x="7741" y="10266"/>
                    <a:pt x="7277" y="10284"/>
                    <a:pt x="6813" y="10284"/>
                  </a:cubicBezTo>
                  <a:cubicBezTo>
                    <a:pt x="5652" y="10284"/>
                    <a:pt x="4489" y="10171"/>
                    <a:pt x="3358" y="9945"/>
                  </a:cubicBezTo>
                  <a:cubicBezTo>
                    <a:pt x="2460" y="9777"/>
                    <a:pt x="1587" y="9534"/>
                    <a:pt x="716" y="9282"/>
                  </a:cubicBezTo>
                  <a:lnTo>
                    <a:pt x="716" y="9282"/>
                  </a:lnTo>
                  <a:cubicBezTo>
                    <a:pt x="2048" y="6408"/>
                    <a:pt x="3379" y="3533"/>
                    <a:pt x="4710" y="659"/>
                  </a:cubicBezTo>
                  <a:lnTo>
                    <a:pt x="4710" y="659"/>
                  </a:lnTo>
                  <a:cubicBezTo>
                    <a:pt x="4735" y="657"/>
                    <a:pt x="4761" y="649"/>
                    <a:pt x="4783" y="634"/>
                  </a:cubicBezTo>
                  <a:cubicBezTo>
                    <a:pt x="4921" y="517"/>
                    <a:pt x="5052" y="467"/>
                    <a:pt x="5174" y="467"/>
                  </a:cubicBezTo>
                  <a:close/>
                  <a:moveTo>
                    <a:pt x="5131" y="1"/>
                  </a:moveTo>
                  <a:cubicBezTo>
                    <a:pt x="4814" y="1"/>
                    <a:pt x="4688" y="223"/>
                    <a:pt x="4593" y="508"/>
                  </a:cubicBezTo>
                  <a:cubicBezTo>
                    <a:pt x="4577" y="539"/>
                    <a:pt x="4575" y="567"/>
                    <a:pt x="4582" y="589"/>
                  </a:cubicBezTo>
                  <a:lnTo>
                    <a:pt x="4582" y="589"/>
                  </a:lnTo>
                  <a:cubicBezTo>
                    <a:pt x="3076" y="3507"/>
                    <a:pt x="1570" y="6394"/>
                    <a:pt x="64" y="9312"/>
                  </a:cubicBezTo>
                  <a:cubicBezTo>
                    <a:pt x="1" y="9470"/>
                    <a:pt x="64" y="9660"/>
                    <a:pt x="254" y="9723"/>
                  </a:cubicBezTo>
                  <a:cubicBezTo>
                    <a:pt x="2371" y="10429"/>
                    <a:pt x="4598" y="10836"/>
                    <a:pt x="6826" y="10836"/>
                  </a:cubicBezTo>
                  <a:cubicBezTo>
                    <a:pt x="7997" y="10836"/>
                    <a:pt x="9168" y="10723"/>
                    <a:pt x="10325" y="10483"/>
                  </a:cubicBezTo>
                  <a:cubicBezTo>
                    <a:pt x="11243" y="10262"/>
                    <a:pt x="12162" y="9977"/>
                    <a:pt x="13080" y="9628"/>
                  </a:cubicBezTo>
                  <a:cubicBezTo>
                    <a:pt x="13238" y="9565"/>
                    <a:pt x="13333" y="9407"/>
                    <a:pt x="13238" y="9248"/>
                  </a:cubicBezTo>
                  <a:cubicBezTo>
                    <a:pt x="12985" y="8742"/>
                    <a:pt x="12668" y="8266"/>
                    <a:pt x="12415" y="7760"/>
                  </a:cubicBezTo>
                  <a:cubicBezTo>
                    <a:pt x="12130" y="7253"/>
                    <a:pt x="11845" y="6746"/>
                    <a:pt x="11591" y="6240"/>
                  </a:cubicBezTo>
                  <a:cubicBezTo>
                    <a:pt x="11306" y="5733"/>
                    <a:pt x="11053" y="5226"/>
                    <a:pt x="10768" y="4720"/>
                  </a:cubicBezTo>
                  <a:cubicBezTo>
                    <a:pt x="10641" y="4466"/>
                    <a:pt x="10515" y="4213"/>
                    <a:pt x="10388" y="3960"/>
                  </a:cubicBezTo>
                  <a:cubicBezTo>
                    <a:pt x="10261" y="3706"/>
                    <a:pt x="10198" y="3453"/>
                    <a:pt x="10071" y="3199"/>
                  </a:cubicBezTo>
                  <a:cubicBezTo>
                    <a:pt x="10029" y="3115"/>
                    <a:pt x="9917" y="3059"/>
                    <a:pt x="9818" y="3059"/>
                  </a:cubicBezTo>
                  <a:cubicBezTo>
                    <a:pt x="9769" y="3059"/>
                    <a:pt x="9723" y="3073"/>
                    <a:pt x="9691" y="3104"/>
                  </a:cubicBezTo>
                  <a:cubicBezTo>
                    <a:pt x="9274" y="3374"/>
                    <a:pt x="8819" y="3568"/>
                    <a:pt x="8341" y="3568"/>
                  </a:cubicBezTo>
                  <a:cubicBezTo>
                    <a:pt x="8202" y="3568"/>
                    <a:pt x="8061" y="3552"/>
                    <a:pt x="7918" y="3516"/>
                  </a:cubicBezTo>
                  <a:cubicBezTo>
                    <a:pt x="7601" y="3453"/>
                    <a:pt x="7316" y="3326"/>
                    <a:pt x="7126" y="3104"/>
                  </a:cubicBezTo>
                  <a:cubicBezTo>
                    <a:pt x="6873" y="2851"/>
                    <a:pt x="6714" y="2503"/>
                    <a:pt x="6588" y="2154"/>
                  </a:cubicBezTo>
                  <a:cubicBezTo>
                    <a:pt x="6398" y="1553"/>
                    <a:pt x="6271" y="824"/>
                    <a:pt x="5828" y="349"/>
                  </a:cubicBezTo>
                  <a:cubicBezTo>
                    <a:pt x="5669" y="128"/>
                    <a:pt x="5416" y="1"/>
                    <a:pt x="5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5932504" y="2490667"/>
              <a:ext cx="189150" cy="137441"/>
            </a:xfrm>
            <a:custGeom>
              <a:avLst/>
              <a:gdLst/>
              <a:ahLst/>
              <a:cxnLst/>
              <a:rect l="l" t="t" r="r" b="b"/>
              <a:pathLst>
                <a:path w="5776" h="4197" extrusionOk="0">
                  <a:moveTo>
                    <a:pt x="611" y="1"/>
                  </a:moveTo>
                  <a:cubicBezTo>
                    <a:pt x="417" y="1"/>
                    <a:pt x="227" y="89"/>
                    <a:pt x="52" y="305"/>
                  </a:cubicBezTo>
                  <a:cubicBezTo>
                    <a:pt x="0" y="382"/>
                    <a:pt x="54" y="480"/>
                    <a:pt x="126" y="480"/>
                  </a:cubicBezTo>
                  <a:cubicBezTo>
                    <a:pt x="143" y="480"/>
                    <a:pt x="161" y="475"/>
                    <a:pt x="179" y="463"/>
                  </a:cubicBezTo>
                  <a:cubicBezTo>
                    <a:pt x="334" y="345"/>
                    <a:pt x="484" y="295"/>
                    <a:pt x="628" y="295"/>
                  </a:cubicBezTo>
                  <a:cubicBezTo>
                    <a:pt x="1221" y="295"/>
                    <a:pt x="1716" y="1138"/>
                    <a:pt x="2047" y="1571"/>
                  </a:cubicBezTo>
                  <a:cubicBezTo>
                    <a:pt x="2551" y="2227"/>
                    <a:pt x="3296" y="2802"/>
                    <a:pt x="4122" y="2802"/>
                  </a:cubicBezTo>
                  <a:cubicBezTo>
                    <a:pt x="4292" y="2802"/>
                    <a:pt x="4466" y="2777"/>
                    <a:pt x="4643" y="2724"/>
                  </a:cubicBezTo>
                  <a:lnTo>
                    <a:pt x="4643" y="2724"/>
                  </a:lnTo>
                  <a:cubicBezTo>
                    <a:pt x="4651" y="2769"/>
                    <a:pt x="4659" y="2819"/>
                    <a:pt x="4676" y="2870"/>
                  </a:cubicBezTo>
                  <a:cubicBezTo>
                    <a:pt x="4739" y="2996"/>
                    <a:pt x="4802" y="3123"/>
                    <a:pt x="4866" y="3250"/>
                  </a:cubicBezTo>
                  <a:cubicBezTo>
                    <a:pt x="5024" y="3598"/>
                    <a:pt x="5182" y="3852"/>
                    <a:pt x="5436" y="4137"/>
                  </a:cubicBezTo>
                  <a:cubicBezTo>
                    <a:pt x="5469" y="4179"/>
                    <a:pt x="5510" y="4196"/>
                    <a:pt x="5550" y="4196"/>
                  </a:cubicBezTo>
                  <a:cubicBezTo>
                    <a:pt x="5662" y="4196"/>
                    <a:pt x="5776" y="4063"/>
                    <a:pt x="5752" y="3947"/>
                  </a:cubicBezTo>
                  <a:cubicBezTo>
                    <a:pt x="5689" y="3725"/>
                    <a:pt x="5626" y="3503"/>
                    <a:pt x="5531" y="3281"/>
                  </a:cubicBezTo>
                  <a:cubicBezTo>
                    <a:pt x="5436" y="3123"/>
                    <a:pt x="5309" y="2965"/>
                    <a:pt x="5214" y="2806"/>
                  </a:cubicBezTo>
                  <a:cubicBezTo>
                    <a:pt x="5087" y="2616"/>
                    <a:pt x="4929" y="2395"/>
                    <a:pt x="4676" y="2395"/>
                  </a:cubicBezTo>
                  <a:cubicBezTo>
                    <a:pt x="4486" y="2395"/>
                    <a:pt x="4296" y="2458"/>
                    <a:pt x="4074" y="2458"/>
                  </a:cubicBezTo>
                  <a:cubicBezTo>
                    <a:pt x="3852" y="2426"/>
                    <a:pt x="3631" y="2363"/>
                    <a:pt x="3409" y="2300"/>
                  </a:cubicBezTo>
                  <a:cubicBezTo>
                    <a:pt x="3061" y="2141"/>
                    <a:pt x="2776" y="1888"/>
                    <a:pt x="2490" y="1603"/>
                  </a:cubicBezTo>
                  <a:cubicBezTo>
                    <a:pt x="2117" y="1204"/>
                    <a:pt x="1331" y="1"/>
                    <a:pt x="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5976714" y="2436961"/>
              <a:ext cx="38413" cy="34811"/>
            </a:xfrm>
            <a:custGeom>
              <a:avLst/>
              <a:gdLst/>
              <a:ahLst/>
              <a:cxnLst/>
              <a:rect l="l" t="t" r="r" b="b"/>
              <a:pathLst>
                <a:path w="1173" h="1063" extrusionOk="0">
                  <a:moveTo>
                    <a:pt x="749" y="393"/>
                  </a:moveTo>
                  <a:cubicBezTo>
                    <a:pt x="751" y="397"/>
                    <a:pt x="754" y="402"/>
                    <a:pt x="757" y="402"/>
                  </a:cubicBezTo>
                  <a:cubicBezTo>
                    <a:pt x="759" y="402"/>
                    <a:pt x="760" y="400"/>
                    <a:pt x="760" y="393"/>
                  </a:cubicBezTo>
                  <a:close/>
                  <a:moveTo>
                    <a:pt x="447" y="637"/>
                  </a:moveTo>
                  <a:cubicBezTo>
                    <a:pt x="445" y="637"/>
                    <a:pt x="444" y="639"/>
                    <a:pt x="444" y="646"/>
                  </a:cubicBezTo>
                  <a:lnTo>
                    <a:pt x="460" y="646"/>
                  </a:lnTo>
                  <a:cubicBezTo>
                    <a:pt x="455" y="642"/>
                    <a:pt x="450" y="637"/>
                    <a:pt x="447" y="637"/>
                  </a:cubicBezTo>
                  <a:close/>
                  <a:moveTo>
                    <a:pt x="460" y="646"/>
                  </a:moveTo>
                  <a:lnTo>
                    <a:pt x="460" y="646"/>
                  </a:lnTo>
                  <a:cubicBezTo>
                    <a:pt x="464" y="651"/>
                    <a:pt x="469" y="655"/>
                    <a:pt x="472" y="655"/>
                  </a:cubicBezTo>
                  <a:cubicBezTo>
                    <a:pt x="474" y="655"/>
                    <a:pt x="475" y="653"/>
                    <a:pt x="475" y="646"/>
                  </a:cubicBezTo>
                  <a:close/>
                  <a:moveTo>
                    <a:pt x="824" y="0"/>
                  </a:moveTo>
                  <a:cubicBezTo>
                    <a:pt x="803" y="0"/>
                    <a:pt x="782" y="4"/>
                    <a:pt x="760" y="13"/>
                  </a:cubicBezTo>
                  <a:cubicBezTo>
                    <a:pt x="634" y="44"/>
                    <a:pt x="602" y="171"/>
                    <a:pt x="665" y="266"/>
                  </a:cubicBezTo>
                  <a:cubicBezTo>
                    <a:pt x="652" y="253"/>
                    <a:pt x="645" y="245"/>
                    <a:pt x="642" y="245"/>
                  </a:cubicBezTo>
                  <a:lnTo>
                    <a:pt x="642" y="245"/>
                  </a:lnTo>
                  <a:cubicBezTo>
                    <a:pt x="639" y="245"/>
                    <a:pt x="647" y="261"/>
                    <a:pt x="665" y="298"/>
                  </a:cubicBezTo>
                  <a:cubicBezTo>
                    <a:pt x="697" y="329"/>
                    <a:pt x="697" y="329"/>
                    <a:pt x="729" y="361"/>
                  </a:cubicBezTo>
                  <a:cubicBezTo>
                    <a:pt x="729" y="361"/>
                    <a:pt x="729" y="361"/>
                    <a:pt x="729" y="393"/>
                  </a:cubicBezTo>
                  <a:lnTo>
                    <a:pt x="749" y="393"/>
                  </a:lnTo>
                  <a:cubicBezTo>
                    <a:pt x="746" y="388"/>
                    <a:pt x="745" y="384"/>
                    <a:pt x="748" y="384"/>
                  </a:cubicBezTo>
                  <a:lnTo>
                    <a:pt x="748" y="384"/>
                  </a:lnTo>
                  <a:cubicBezTo>
                    <a:pt x="750" y="384"/>
                    <a:pt x="754" y="386"/>
                    <a:pt x="760" y="393"/>
                  </a:cubicBezTo>
                  <a:cubicBezTo>
                    <a:pt x="760" y="424"/>
                    <a:pt x="760" y="456"/>
                    <a:pt x="760" y="488"/>
                  </a:cubicBezTo>
                  <a:cubicBezTo>
                    <a:pt x="760" y="512"/>
                    <a:pt x="760" y="535"/>
                    <a:pt x="760" y="551"/>
                  </a:cubicBezTo>
                  <a:cubicBezTo>
                    <a:pt x="760" y="551"/>
                    <a:pt x="760" y="583"/>
                    <a:pt x="760" y="583"/>
                  </a:cubicBezTo>
                  <a:cubicBezTo>
                    <a:pt x="760" y="576"/>
                    <a:pt x="759" y="574"/>
                    <a:pt x="757" y="574"/>
                  </a:cubicBezTo>
                  <a:cubicBezTo>
                    <a:pt x="752" y="574"/>
                    <a:pt x="743" y="592"/>
                    <a:pt x="748" y="592"/>
                  </a:cubicBezTo>
                  <a:cubicBezTo>
                    <a:pt x="750" y="592"/>
                    <a:pt x="754" y="590"/>
                    <a:pt x="760" y="583"/>
                  </a:cubicBezTo>
                  <a:lnTo>
                    <a:pt x="760" y="583"/>
                  </a:lnTo>
                  <a:cubicBezTo>
                    <a:pt x="759" y="584"/>
                    <a:pt x="729" y="614"/>
                    <a:pt x="729" y="614"/>
                  </a:cubicBezTo>
                  <a:lnTo>
                    <a:pt x="729" y="646"/>
                  </a:lnTo>
                  <a:lnTo>
                    <a:pt x="697" y="646"/>
                  </a:lnTo>
                  <a:cubicBezTo>
                    <a:pt x="697" y="646"/>
                    <a:pt x="665" y="678"/>
                    <a:pt x="665" y="678"/>
                  </a:cubicBezTo>
                  <a:cubicBezTo>
                    <a:pt x="676" y="667"/>
                    <a:pt x="676" y="664"/>
                    <a:pt x="672" y="664"/>
                  </a:cubicBezTo>
                  <a:cubicBezTo>
                    <a:pt x="665" y="664"/>
                    <a:pt x="644" y="678"/>
                    <a:pt x="665" y="678"/>
                  </a:cubicBezTo>
                  <a:lnTo>
                    <a:pt x="507" y="678"/>
                  </a:lnTo>
                  <a:cubicBezTo>
                    <a:pt x="528" y="678"/>
                    <a:pt x="507" y="664"/>
                    <a:pt x="500" y="664"/>
                  </a:cubicBezTo>
                  <a:cubicBezTo>
                    <a:pt x="497" y="664"/>
                    <a:pt x="497" y="667"/>
                    <a:pt x="507" y="678"/>
                  </a:cubicBezTo>
                  <a:cubicBezTo>
                    <a:pt x="475" y="678"/>
                    <a:pt x="475" y="646"/>
                    <a:pt x="444" y="646"/>
                  </a:cubicBezTo>
                  <a:cubicBezTo>
                    <a:pt x="444" y="614"/>
                    <a:pt x="444" y="614"/>
                    <a:pt x="444" y="614"/>
                  </a:cubicBezTo>
                  <a:cubicBezTo>
                    <a:pt x="412" y="614"/>
                    <a:pt x="412" y="583"/>
                    <a:pt x="412" y="551"/>
                  </a:cubicBezTo>
                  <a:cubicBezTo>
                    <a:pt x="412" y="543"/>
                    <a:pt x="412" y="535"/>
                    <a:pt x="412" y="519"/>
                  </a:cubicBezTo>
                  <a:lnTo>
                    <a:pt x="380" y="519"/>
                  </a:lnTo>
                  <a:cubicBezTo>
                    <a:pt x="380" y="488"/>
                    <a:pt x="380" y="456"/>
                    <a:pt x="380" y="393"/>
                  </a:cubicBezTo>
                  <a:cubicBezTo>
                    <a:pt x="412" y="361"/>
                    <a:pt x="412" y="361"/>
                    <a:pt x="412" y="329"/>
                  </a:cubicBezTo>
                  <a:cubicBezTo>
                    <a:pt x="412" y="298"/>
                    <a:pt x="444" y="266"/>
                    <a:pt x="444" y="234"/>
                  </a:cubicBezTo>
                  <a:cubicBezTo>
                    <a:pt x="444" y="234"/>
                    <a:pt x="444" y="203"/>
                    <a:pt x="444" y="171"/>
                  </a:cubicBezTo>
                  <a:cubicBezTo>
                    <a:pt x="444" y="171"/>
                    <a:pt x="444" y="171"/>
                    <a:pt x="444" y="139"/>
                  </a:cubicBezTo>
                  <a:cubicBezTo>
                    <a:pt x="475" y="108"/>
                    <a:pt x="444" y="44"/>
                    <a:pt x="412" y="44"/>
                  </a:cubicBezTo>
                  <a:lnTo>
                    <a:pt x="317" y="44"/>
                  </a:lnTo>
                  <a:cubicBezTo>
                    <a:pt x="254" y="44"/>
                    <a:pt x="190" y="108"/>
                    <a:pt x="159" y="139"/>
                  </a:cubicBezTo>
                  <a:cubicBezTo>
                    <a:pt x="95" y="203"/>
                    <a:pt x="64" y="298"/>
                    <a:pt x="32" y="393"/>
                  </a:cubicBezTo>
                  <a:cubicBezTo>
                    <a:pt x="0" y="614"/>
                    <a:pt x="95" y="836"/>
                    <a:pt x="285" y="963"/>
                  </a:cubicBezTo>
                  <a:cubicBezTo>
                    <a:pt x="370" y="1031"/>
                    <a:pt x="473" y="1062"/>
                    <a:pt x="575" y="1062"/>
                  </a:cubicBezTo>
                  <a:cubicBezTo>
                    <a:pt x="663" y="1062"/>
                    <a:pt x="750" y="1039"/>
                    <a:pt x="824" y="995"/>
                  </a:cubicBezTo>
                  <a:cubicBezTo>
                    <a:pt x="1014" y="931"/>
                    <a:pt x="1109" y="773"/>
                    <a:pt x="1140" y="583"/>
                  </a:cubicBezTo>
                  <a:cubicBezTo>
                    <a:pt x="1172" y="488"/>
                    <a:pt x="1140" y="361"/>
                    <a:pt x="1109" y="266"/>
                  </a:cubicBezTo>
                  <a:cubicBezTo>
                    <a:pt x="1054" y="157"/>
                    <a:pt x="952" y="0"/>
                    <a:pt x="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927953" y="2736667"/>
              <a:ext cx="37398" cy="35073"/>
            </a:xfrm>
            <a:custGeom>
              <a:avLst/>
              <a:gdLst/>
              <a:ahLst/>
              <a:cxnLst/>
              <a:rect l="l" t="t" r="r" b="b"/>
              <a:pathLst>
                <a:path w="1142" h="1071" extrusionOk="0">
                  <a:moveTo>
                    <a:pt x="749" y="413"/>
                  </a:moveTo>
                  <a:cubicBezTo>
                    <a:pt x="752" y="421"/>
                    <a:pt x="757" y="431"/>
                    <a:pt x="759" y="431"/>
                  </a:cubicBezTo>
                  <a:cubicBezTo>
                    <a:pt x="760" y="431"/>
                    <a:pt x="761" y="430"/>
                    <a:pt x="761" y="425"/>
                  </a:cubicBezTo>
                  <a:cubicBezTo>
                    <a:pt x="761" y="425"/>
                    <a:pt x="756" y="419"/>
                    <a:pt x="749" y="413"/>
                  </a:cubicBezTo>
                  <a:close/>
                  <a:moveTo>
                    <a:pt x="759" y="576"/>
                  </a:moveTo>
                  <a:cubicBezTo>
                    <a:pt x="758" y="576"/>
                    <a:pt x="756" y="580"/>
                    <a:pt x="754" y="584"/>
                  </a:cubicBezTo>
                  <a:lnTo>
                    <a:pt x="754" y="584"/>
                  </a:lnTo>
                  <a:cubicBezTo>
                    <a:pt x="756" y="583"/>
                    <a:pt x="758" y="583"/>
                    <a:pt x="761" y="583"/>
                  </a:cubicBezTo>
                  <a:cubicBezTo>
                    <a:pt x="761" y="578"/>
                    <a:pt x="760" y="576"/>
                    <a:pt x="759" y="576"/>
                  </a:cubicBezTo>
                  <a:close/>
                  <a:moveTo>
                    <a:pt x="730" y="617"/>
                  </a:moveTo>
                  <a:cubicBezTo>
                    <a:pt x="729" y="626"/>
                    <a:pt x="729" y="636"/>
                    <a:pt x="729" y="646"/>
                  </a:cubicBezTo>
                  <a:cubicBezTo>
                    <a:pt x="713" y="646"/>
                    <a:pt x="722" y="629"/>
                    <a:pt x="730" y="617"/>
                  </a:cubicBezTo>
                  <a:close/>
                  <a:moveTo>
                    <a:pt x="698" y="662"/>
                  </a:moveTo>
                  <a:lnTo>
                    <a:pt x="698" y="678"/>
                  </a:lnTo>
                  <a:cubicBezTo>
                    <a:pt x="682" y="678"/>
                    <a:pt x="690" y="670"/>
                    <a:pt x="698" y="662"/>
                  </a:cubicBezTo>
                  <a:close/>
                  <a:moveTo>
                    <a:pt x="634" y="678"/>
                  </a:moveTo>
                  <a:cubicBezTo>
                    <a:pt x="603" y="710"/>
                    <a:pt x="603" y="710"/>
                    <a:pt x="571" y="710"/>
                  </a:cubicBezTo>
                  <a:cubicBezTo>
                    <a:pt x="571" y="710"/>
                    <a:pt x="603" y="710"/>
                    <a:pt x="634" y="678"/>
                  </a:cubicBezTo>
                  <a:close/>
                  <a:moveTo>
                    <a:pt x="824" y="1"/>
                  </a:moveTo>
                  <a:cubicBezTo>
                    <a:pt x="804" y="1"/>
                    <a:pt x="783" y="4"/>
                    <a:pt x="761" y="13"/>
                  </a:cubicBezTo>
                  <a:cubicBezTo>
                    <a:pt x="634" y="76"/>
                    <a:pt x="603" y="171"/>
                    <a:pt x="634" y="266"/>
                  </a:cubicBezTo>
                  <a:cubicBezTo>
                    <a:pt x="634" y="266"/>
                    <a:pt x="634" y="298"/>
                    <a:pt x="666" y="298"/>
                  </a:cubicBezTo>
                  <a:cubicBezTo>
                    <a:pt x="666" y="330"/>
                    <a:pt x="698" y="330"/>
                    <a:pt x="729" y="361"/>
                  </a:cubicBezTo>
                  <a:cubicBezTo>
                    <a:pt x="729" y="361"/>
                    <a:pt x="729" y="361"/>
                    <a:pt x="729" y="393"/>
                  </a:cubicBezTo>
                  <a:cubicBezTo>
                    <a:pt x="729" y="393"/>
                    <a:pt x="740" y="404"/>
                    <a:pt x="749" y="413"/>
                  </a:cubicBezTo>
                  <a:lnTo>
                    <a:pt x="749" y="413"/>
                  </a:lnTo>
                  <a:cubicBezTo>
                    <a:pt x="747" y="407"/>
                    <a:pt x="746" y="402"/>
                    <a:pt x="747" y="402"/>
                  </a:cubicBezTo>
                  <a:lnTo>
                    <a:pt x="747" y="402"/>
                  </a:lnTo>
                  <a:cubicBezTo>
                    <a:pt x="749" y="402"/>
                    <a:pt x="753" y="408"/>
                    <a:pt x="761" y="425"/>
                  </a:cubicBezTo>
                  <a:cubicBezTo>
                    <a:pt x="761" y="488"/>
                    <a:pt x="761" y="520"/>
                    <a:pt x="761" y="551"/>
                  </a:cubicBezTo>
                  <a:cubicBezTo>
                    <a:pt x="761" y="583"/>
                    <a:pt x="761" y="583"/>
                    <a:pt x="761" y="583"/>
                  </a:cubicBezTo>
                  <a:cubicBezTo>
                    <a:pt x="753" y="600"/>
                    <a:pt x="749" y="605"/>
                    <a:pt x="747" y="605"/>
                  </a:cubicBezTo>
                  <a:cubicBezTo>
                    <a:pt x="745" y="605"/>
                    <a:pt x="749" y="592"/>
                    <a:pt x="754" y="584"/>
                  </a:cubicBezTo>
                  <a:lnTo>
                    <a:pt x="754" y="584"/>
                  </a:lnTo>
                  <a:cubicBezTo>
                    <a:pt x="739" y="587"/>
                    <a:pt x="733" y="598"/>
                    <a:pt x="731" y="613"/>
                  </a:cubicBezTo>
                  <a:lnTo>
                    <a:pt x="731" y="613"/>
                  </a:lnTo>
                  <a:cubicBezTo>
                    <a:pt x="730" y="614"/>
                    <a:pt x="730" y="614"/>
                    <a:pt x="729" y="615"/>
                  </a:cubicBezTo>
                  <a:lnTo>
                    <a:pt x="698" y="646"/>
                  </a:lnTo>
                  <a:cubicBezTo>
                    <a:pt x="666" y="678"/>
                    <a:pt x="666" y="678"/>
                    <a:pt x="634" y="678"/>
                  </a:cubicBezTo>
                  <a:cubicBezTo>
                    <a:pt x="634" y="678"/>
                    <a:pt x="634" y="678"/>
                    <a:pt x="634" y="678"/>
                  </a:cubicBezTo>
                  <a:lnTo>
                    <a:pt x="634" y="678"/>
                  </a:lnTo>
                  <a:cubicBezTo>
                    <a:pt x="603" y="694"/>
                    <a:pt x="579" y="702"/>
                    <a:pt x="559" y="702"/>
                  </a:cubicBezTo>
                  <a:cubicBezTo>
                    <a:pt x="555" y="702"/>
                    <a:pt x="551" y="702"/>
                    <a:pt x="546" y="701"/>
                  </a:cubicBezTo>
                  <a:lnTo>
                    <a:pt x="546" y="701"/>
                  </a:lnTo>
                  <a:cubicBezTo>
                    <a:pt x="535" y="691"/>
                    <a:pt x="528" y="678"/>
                    <a:pt x="508" y="678"/>
                  </a:cubicBezTo>
                  <a:cubicBezTo>
                    <a:pt x="476" y="678"/>
                    <a:pt x="476" y="678"/>
                    <a:pt x="444" y="646"/>
                  </a:cubicBezTo>
                  <a:cubicBezTo>
                    <a:pt x="444" y="646"/>
                    <a:pt x="413" y="646"/>
                    <a:pt x="413" y="615"/>
                  </a:cubicBezTo>
                  <a:cubicBezTo>
                    <a:pt x="413" y="615"/>
                    <a:pt x="413" y="583"/>
                    <a:pt x="413" y="583"/>
                  </a:cubicBezTo>
                  <a:cubicBezTo>
                    <a:pt x="413" y="551"/>
                    <a:pt x="381" y="551"/>
                    <a:pt x="381" y="551"/>
                  </a:cubicBezTo>
                  <a:cubicBezTo>
                    <a:pt x="381" y="551"/>
                    <a:pt x="381" y="520"/>
                    <a:pt x="381" y="520"/>
                  </a:cubicBezTo>
                  <a:cubicBezTo>
                    <a:pt x="381" y="488"/>
                    <a:pt x="381" y="456"/>
                    <a:pt x="381" y="425"/>
                  </a:cubicBezTo>
                  <a:cubicBezTo>
                    <a:pt x="381" y="425"/>
                    <a:pt x="381" y="425"/>
                    <a:pt x="381" y="393"/>
                  </a:cubicBezTo>
                  <a:cubicBezTo>
                    <a:pt x="381" y="393"/>
                    <a:pt x="413" y="361"/>
                    <a:pt x="413" y="361"/>
                  </a:cubicBezTo>
                  <a:cubicBezTo>
                    <a:pt x="413" y="298"/>
                    <a:pt x="444" y="298"/>
                    <a:pt x="444" y="235"/>
                  </a:cubicBezTo>
                  <a:cubicBezTo>
                    <a:pt x="444" y="235"/>
                    <a:pt x="444" y="203"/>
                    <a:pt x="444" y="203"/>
                  </a:cubicBezTo>
                  <a:cubicBezTo>
                    <a:pt x="444" y="190"/>
                    <a:pt x="444" y="179"/>
                    <a:pt x="444" y="171"/>
                  </a:cubicBezTo>
                  <a:cubicBezTo>
                    <a:pt x="476" y="108"/>
                    <a:pt x="444" y="76"/>
                    <a:pt x="413" y="76"/>
                  </a:cubicBezTo>
                  <a:lnTo>
                    <a:pt x="318" y="76"/>
                  </a:lnTo>
                  <a:cubicBezTo>
                    <a:pt x="254" y="76"/>
                    <a:pt x="191" y="108"/>
                    <a:pt x="159" y="140"/>
                  </a:cubicBezTo>
                  <a:cubicBezTo>
                    <a:pt x="96" y="203"/>
                    <a:pt x="33" y="330"/>
                    <a:pt x="33" y="425"/>
                  </a:cubicBezTo>
                  <a:cubicBezTo>
                    <a:pt x="1" y="646"/>
                    <a:pt x="96" y="868"/>
                    <a:pt x="286" y="995"/>
                  </a:cubicBezTo>
                  <a:cubicBezTo>
                    <a:pt x="373" y="1047"/>
                    <a:pt x="480" y="1071"/>
                    <a:pt x="584" y="1071"/>
                  </a:cubicBezTo>
                  <a:cubicBezTo>
                    <a:pt x="669" y="1071"/>
                    <a:pt x="753" y="1055"/>
                    <a:pt x="824" y="1027"/>
                  </a:cubicBezTo>
                  <a:cubicBezTo>
                    <a:pt x="983" y="931"/>
                    <a:pt x="1109" y="773"/>
                    <a:pt x="1141" y="583"/>
                  </a:cubicBezTo>
                  <a:cubicBezTo>
                    <a:pt x="1141" y="488"/>
                    <a:pt x="1141" y="393"/>
                    <a:pt x="1109" y="266"/>
                  </a:cubicBezTo>
                  <a:cubicBezTo>
                    <a:pt x="1055" y="157"/>
                    <a:pt x="953" y="1"/>
                    <a:pt x="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6003665" y="2394847"/>
              <a:ext cx="19747" cy="16636"/>
            </a:xfrm>
            <a:custGeom>
              <a:avLst/>
              <a:gdLst/>
              <a:ahLst/>
              <a:cxnLst/>
              <a:rect l="l" t="t" r="r" b="b"/>
              <a:pathLst>
                <a:path w="603" h="508" extrusionOk="0">
                  <a:moveTo>
                    <a:pt x="381" y="222"/>
                  </a:moveTo>
                  <a:cubicBezTo>
                    <a:pt x="381" y="233"/>
                    <a:pt x="377" y="240"/>
                    <a:pt x="372" y="245"/>
                  </a:cubicBezTo>
                  <a:lnTo>
                    <a:pt x="372" y="245"/>
                  </a:lnTo>
                  <a:cubicBezTo>
                    <a:pt x="381" y="236"/>
                    <a:pt x="381" y="222"/>
                    <a:pt x="381" y="222"/>
                  </a:cubicBezTo>
                  <a:close/>
                  <a:moveTo>
                    <a:pt x="273" y="259"/>
                  </a:moveTo>
                  <a:cubicBezTo>
                    <a:pt x="280" y="264"/>
                    <a:pt x="286" y="271"/>
                    <a:pt x="286" y="285"/>
                  </a:cubicBezTo>
                  <a:lnTo>
                    <a:pt x="273" y="259"/>
                  </a:lnTo>
                  <a:close/>
                  <a:moveTo>
                    <a:pt x="191" y="0"/>
                  </a:moveTo>
                  <a:cubicBezTo>
                    <a:pt x="159" y="32"/>
                    <a:pt x="159" y="32"/>
                    <a:pt x="127" y="32"/>
                  </a:cubicBezTo>
                  <a:cubicBezTo>
                    <a:pt x="127" y="32"/>
                    <a:pt x="96" y="64"/>
                    <a:pt x="96" y="64"/>
                  </a:cubicBezTo>
                  <a:cubicBezTo>
                    <a:pt x="64" y="95"/>
                    <a:pt x="64" y="95"/>
                    <a:pt x="64" y="127"/>
                  </a:cubicBezTo>
                  <a:cubicBezTo>
                    <a:pt x="32" y="127"/>
                    <a:pt x="32" y="159"/>
                    <a:pt x="32" y="190"/>
                  </a:cubicBezTo>
                  <a:cubicBezTo>
                    <a:pt x="1" y="254"/>
                    <a:pt x="32" y="349"/>
                    <a:pt x="96" y="412"/>
                  </a:cubicBezTo>
                  <a:cubicBezTo>
                    <a:pt x="127" y="475"/>
                    <a:pt x="222" y="507"/>
                    <a:pt x="286" y="507"/>
                  </a:cubicBezTo>
                  <a:cubicBezTo>
                    <a:pt x="381" y="507"/>
                    <a:pt x="476" y="507"/>
                    <a:pt x="507" y="444"/>
                  </a:cubicBezTo>
                  <a:cubicBezTo>
                    <a:pt x="539" y="380"/>
                    <a:pt x="571" y="349"/>
                    <a:pt x="571" y="317"/>
                  </a:cubicBezTo>
                  <a:cubicBezTo>
                    <a:pt x="595" y="268"/>
                    <a:pt x="601" y="238"/>
                    <a:pt x="602" y="197"/>
                  </a:cubicBezTo>
                  <a:lnTo>
                    <a:pt x="602" y="197"/>
                  </a:lnTo>
                  <a:cubicBezTo>
                    <a:pt x="603" y="206"/>
                    <a:pt x="603" y="215"/>
                    <a:pt x="603" y="222"/>
                  </a:cubicBezTo>
                  <a:cubicBezTo>
                    <a:pt x="603" y="222"/>
                    <a:pt x="603" y="190"/>
                    <a:pt x="603" y="190"/>
                  </a:cubicBezTo>
                  <a:cubicBezTo>
                    <a:pt x="603" y="190"/>
                    <a:pt x="603" y="159"/>
                    <a:pt x="603" y="159"/>
                  </a:cubicBezTo>
                  <a:cubicBezTo>
                    <a:pt x="603" y="173"/>
                    <a:pt x="603" y="185"/>
                    <a:pt x="602" y="197"/>
                  </a:cubicBezTo>
                  <a:lnTo>
                    <a:pt x="602" y="197"/>
                  </a:lnTo>
                  <a:cubicBezTo>
                    <a:pt x="601" y="164"/>
                    <a:pt x="595" y="120"/>
                    <a:pt x="571" y="95"/>
                  </a:cubicBezTo>
                  <a:cubicBezTo>
                    <a:pt x="571" y="95"/>
                    <a:pt x="571" y="64"/>
                    <a:pt x="539" y="64"/>
                  </a:cubicBezTo>
                  <a:cubicBezTo>
                    <a:pt x="539" y="64"/>
                    <a:pt x="507" y="32"/>
                    <a:pt x="507" y="32"/>
                  </a:cubicBezTo>
                  <a:lnTo>
                    <a:pt x="412" y="32"/>
                  </a:lnTo>
                  <a:cubicBezTo>
                    <a:pt x="412" y="64"/>
                    <a:pt x="381" y="64"/>
                    <a:pt x="381" y="95"/>
                  </a:cubicBezTo>
                  <a:cubicBezTo>
                    <a:pt x="349" y="95"/>
                    <a:pt x="349" y="127"/>
                    <a:pt x="349" y="159"/>
                  </a:cubicBezTo>
                  <a:cubicBezTo>
                    <a:pt x="349" y="159"/>
                    <a:pt x="349" y="183"/>
                    <a:pt x="371" y="211"/>
                  </a:cubicBezTo>
                  <a:lnTo>
                    <a:pt x="371" y="211"/>
                  </a:lnTo>
                  <a:lnTo>
                    <a:pt x="349" y="254"/>
                  </a:lnTo>
                  <a:lnTo>
                    <a:pt x="381" y="254"/>
                  </a:lnTo>
                  <a:cubicBezTo>
                    <a:pt x="349" y="254"/>
                    <a:pt x="349" y="254"/>
                    <a:pt x="349" y="285"/>
                  </a:cubicBezTo>
                  <a:cubicBezTo>
                    <a:pt x="349" y="254"/>
                    <a:pt x="349" y="254"/>
                    <a:pt x="349" y="254"/>
                  </a:cubicBezTo>
                  <a:cubicBezTo>
                    <a:pt x="349" y="254"/>
                    <a:pt x="349" y="285"/>
                    <a:pt x="317" y="285"/>
                  </a:cubicBezTo>
                  <a:lnTo>
                    <a:pt x="286" y="254"/>
                  </a:lnTo>
                  <a:lnTo>
                    <a:pt x="286" y="254"/>
                  </a:lnTo>
                  <a:cubicBezTo>
                    <a:pt x="286" y="254"/>
                    <a:pt x="286" y="255"/>
                    <a:pt x="286" y="258"/>
                  </a:cubicBezTo>
                  <a:lnTo>
                    <a:pt x="286" y="258"/>
                  </a:lnTo>
                  <a:cubicBezTo>
                    <a:pt x="281" y="255"/>
                    <a:pt x="277" y="254"/>
                    <a:pt x="270" y="254"/>
                  </a:cubicBezTo>
                  <a:lnTo>
                    <a:pt x="270" y="254"/>
                  </a:lnTo>
                  <a:lnTo>
                    <a:pt x="254" y="222"/>
                  </a:lnTo>
                  <a:lnTo>
                    <a:pt x="254" y="190"/>
                  </a:lnTo>
                  <a:cubicBezTo>
                    <a:pt x="254" y="159"/>
                    <a:pt x="254" y="159"/>
                    <a:pt x="254" y="127"/>
                  </a:cubicBezTo>
                  <a:cubicBezTo>
                    <a:pt x="286" y="127"/>
                    <a:pt x="286" y="95"/>
                    <a:pt x="286" y="95"/>
                  </a:cubicBezTo>
                  <a:cubicBezTo>
                    <a:pt x="286" y="64"/>
                    <a:pt x="286" y="64"/>
                    <a:pt x="286" y="32"/>
                  </a:cubicBezTo>
                  <a:cubicBezTo>
                    <a:pt x="254" y="32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049316" y="2659285"/>
              <a:ext cx="19681" cy="16636"/>
            </a:xfrm>
            <a:custGeom>
              <a:avLst/>
              <a:gdLst/>
              <a:ahLst/>
              <a:cxnLst/>
              <a:rect l="l" t="t" r="r" b="b"/>
              <a:pathLst>
                <a:path w="601" h="508" extrusionOk="0">
                  <a:moveTo>
                    <a:pt x="272" y="260"/>
                  </a:moveTo>
                  <a:cubicBezTo>
                    <a:pt x="279" y="264"/>
                    <a:pt x="285" y="272"/>
                    <a:pt x="285" y="286"/>
                  </a:cubicBezTo>
                  <a:lnTo>
                    <a:pt x="272" y="260"/>
                  </a:lnTo>
                  <a:close/>
                  <a:moveTo>
                    <a:pt x="190" y="1"/>
                  </a:moveTo>
                  <a:cubicBezTo>
                    <a:pt x="159" y="33"/>
                    <a:pt x="159" y="33"/>
                    <a:pt x="127" y="33"/>
                  </a:cubicBezTo>
                  <a:cubicBezTo>
                    <a:pt x="127" y="33"/>
                    <a:pt x="95" y="64"/>
                    <a:pt x="64" y="64"/>
                  </a:cubicBezTo>
                  <a:cubicBezTo>
                    <a:pt x="64" y="96"/>
                    <a:pt x="64" y="96"/>
                    <a:pt x="32" y="128"/>
                  </a:cubicBezTo>
                  <a:cubicBezTo>
                    <a:pt x="32" y="128"/>
                    <a:pt x="32" y="159"/>
                    <a:pt x="32" y="191"/>
                  </a:cubicBezTo>
                  <a:cubicBezTo>
                    <a:pt x="0" y="254"/>
                    <a:pt x="32" y="349"/>
                    <a:pt x="95" y="413"/>
                  </a:cubicBezTo>
                  <a:cubicBezTo>
                    <a:pt x="127" y="476"/>
                    <a:pt x="222" y="508"/>
                    <a:pt x="285" y="508"/>
                  </a:cubicBezTo>
                  <a:cubicBezTo>
                    <a:pt x="380" y="508"/>
                    <a:pt x="444" y="508"/>
                    <a:pt x="507" y="444"/>
                  </a:cubicBezTo>
                  <a:cubicBezTo>
                    <a:pt x="539" y="381"/>
                    <a:pt x="570" y="349"/>
                    <a:pt x="570" y="318"/>
                  </a:cubicBezTo>
                  <a:cubicBezTo>
                    <a:pt x="595" y="268"/>
                    <a:pt x="600" y="238"/>
                    <a:pt x="587" y="198"/>
                  </a:cubicBezTo>
                  <a:lnTo>
                    <a:pt x="587" y="198"/>
                  </a:lnTo>
                  <a:cubicBezTo>
                    <a:pt x="600" y="164"/>
                    <a:pt x="595" y="121"/>
                    <a:pt x="570" y="96"/>
                  </a:cubicBezTo>
                  <a:cubicBezTo>
                    <a:pt x="570" y="96"/>
                    <a:pt x="539" y="64"/>
                    <a:pt x="539" y="64"/>
                  </a:cubicBezTo>
                  <a:cubicBezTo>
                    <a:pt x="539" y="64"/>
                    <a:pt x="507" y="33"/>
                    <a:pt x="507" y="33"/>
                  </a:cubicBezTo>
                  <a:lnTo>
                    <a:pt x="412" y="33"/>
                  </a:lnTo>
                  <a:cubicBezTo>
                    <a:pt x="412" y="64"/>
                    <a:pt x="380" y="64"/>
                    <a:pt x="380" y="96"/>
                  </a:cubicBezTo>
                  <a:cubicBezTo>
                    <a:pt x="349" y="96"/>
                    <a:pt x="349" y="128"/>
                    <a:pt x="349" y="159"/>
                  </a:cubicBezTo>
                  <a:cubicBezTo>
                    <a:pt x="349" y="159"/>
                    <a:pt x="349" y="184"/>
                    <a:pt x="370" y="211"/>
                  </a:cubicBezTo>
                  <a:lnTo>
                    <a:pt x="370" y="211"/>
                  </a:lnTo>
                  <a:lnTo>
                    <a:pt x="349" y="254"/>
                  </a:lnTo>
                  <a:lnTo>
                    <a:pt x="380" y="254"/>
                  </a:lnTo>
                  <a:cubicBezTo>
                    <a:pt x="349" y="254"/>
                    <a:pt x="349" y="254"/>
                    <a:pt x="349" y="286"/>
                  </a:cubicBezTo>
                  <a:cubicBezTo>
                    <a:pt x="349" y="254"/>
                    <a:pt x="349" y="254"/>
                    <a:pt x="349" y="254"/>
                  </a:cubicBezTo>
                  <a:cubicBezTo>
                    <a:pt x="317" y="254"/>
                    <a:pt x="317" y="286"/>
                    <a:pt x="317" y="286"/>
                  </a:cubicBezTo>
                  <a:lnTo>
                    <a:pt x="285" y="254"/>
                  </a:lnTo>
                  <a:cubicBezTo>
                    <a:pt x="285" y="254"/>
                    <a:pt x="285" y="286"/>
                    <a:pt x="285" y="286"/>
                  </a:cubicBezTo>
                  <a:cubicBezTo>
                    <a:pt x="285" y="261"/>
                    <a:pt x="285" y="256"/>
                    <a:pt x="270" y="255"/>
                  </a:cubicBezTo>
                  <a:lnTo>
                    <a:pt x="270" y="255"/>
                  </a:lnTo>
                  <a:lnTo>
                    <a:pt x="254" y="223"/>
                  </a:lnTo>
                  <a:lnTo>
                    <a:pt x="254" y="191"/>
                  </a:lnTo>
                  <a:cubicBezTo>
                    <a:pt x="254" y="159"/>
                    <a:pt x="254" y="159"/>
                    <a:pt x="254" y="128"/>
                  </a:cubicBezTo>
                  <a:cubicBezTo>
                    <a:pt x="285" y="128"/>
                    <a:pt x="285" y="96"/>
                    <a:pt x="285" y="96"/>
                  </a:cubicBezTo>
                  <a:cubicBezTo>
                    <a:pt x="285" y="64"/>
                    <a:pt x="285" y="64"/>
                    <a:pt x="285" y="33"/>
                  </a:cubicBezTo>
                  <a:cubicBezTo>
                    <a:pt x="254" y="33"/>
                    <a:pt x="222" y="1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5974651" y="2261073"/>
              <a:ext cx="22825" cy="19157"/>
            </a:xfrm>
            <a:custGeom>
              <a:avLst/>
              <a:gdLst/>
              <a:ahLst/>
              <a:cxnLst/>
              <a:rect l="l" t="t" r="r" b="b"/>
              <a:pathLst>
                <a:path w="697" h="585" extrusionOk="0">
                  <a:moveTo>
                    <a:pt x="484" y="276"/>
                  </a:moveTo>
                  <a:cubicBezTo>
                    <a:pt x="493" y="285"/>
                    <a:pt x="507" y="285"/>
                    <a:pt x="507" y="285"/>
                  </a:cubicBezTo>
                  <a:cubicBezTo>
                    <a:pt x="496" y="285"/>
                    <a:pt x="489" y="281"/>
                    <a:pt x="484" y="276"/>
                  </a:cubicBezTo>
                  <a:close/>
                  <a:moveTo>
                    <a:pt x="190" y="0"/>
                  </a:moveTo>
                  <a:cubicBezTo>
                    <a:pt x="158" y="0"/>
                    <a:pt x="127" y="32"/>
                    <a:pt x="95" y="63"/>
                  </a:cubicBezTo>
                  <a:cubicBezTo>
                    <a:pt x="32" y="127"/>
                    <a:pt x="32" y="158"/>
                    <a:pt x="32" y="222"/>
                  </a:cubicBezTo>
                  <a:cubicBezTo>
                    <a:pt x="0" y="348"/>
                    <a:pt x="63" y="443"/>
                    <a:pt x="158" y="507"/>
                  </a:cubicBezTo>
                  <a:cubicBezTo>
                    <a:pt x="190" y="538"/>
                    <a:pt x="253" y="570"/>
                    <a:pt x="317" y="570"/>
                  </a:cubicBezTo>
                  <a:cubicBezTo>
                    <a:pt x="327" y="581"/>
                    <a:pt x="341" y="584"/>
                    <a:pt x="358" y="584"/>
                  </a:cubicBezTo>
                  <a:cubicBezTo>
                    <a:pt x="391" y="584"/>
                    <a:pt x="433" y="570"/>
                    <a:pt x="475" y="570"/>
                  </a:cubicBezTo>
                  <a:cubicBezTo>
                    <a:pt x="570" y="538"/>
                    <a:pt x="665" y="443"/>
                    <a:pt x="697" y="317"/>
                  </a:cubicBezTo>
                  <a:cubicBezTo>
                    <a:pt x="697" y="285"/>
                    <a:pt x="697" y="253"/>
                    <a:pt x="697" y="222"/>
                  </a:cubicBezTo>
                  <a:cubicBezTo>
                    <a:pt x="697" y="222"/>
                    <a:pt x="697" y="190"/>
                    <a:pt x="697" y="190"/>
                  </a:cubicBezTo>
                  <a:cubicBezTo>
                    <a:pt x="697" y="190"/>
                    <a:pt x="697" y="158"/>
                    <a:pt x="697" y="158"/>
                  </a:cubicBezTo>
                  <a:cubicBezTo>
                    <a:pt x="697" y="127"/>
                    <a:pt x="665" y="95"/>
                    <a:pt x="633" y="63"/>
                  </a:cubicBezTo>
                  <a:cubicBezTo>
                    <a:pt x="602" y="0"/>
                    <a:pt x="538" y="0"/>
                    <a:pt x="475" y="0"/>
                  </a:cubicBezTo>
                  <a:cubicBezTo>
                    <a:pt x="380" y="32"/>
                    <a:pt x="348" y="127"/>
                    <a:pt x="412" y="190"/>
                  </a:cubicBezTo>
                  <a:cubicBezTo>
                    <a:pt x="412" y="242"/>
                    <a:pt x="433" y="251"/>
                    <a:pt x="475" y="270"/>
                  </a:cubicBezTo>
                  <a:lnTo>
                    <a:pt x="475" y="270"/>
                  </a:lnTo>
                  <a:cubicBezTo>
                    <a:pt x="475" y="274"/>
                    <a:pt x="475" y="279"/>
                    <a:pt x="475" y="285"/>
                  </a:cubicBezTo>
                  <a:cubicBezTo>
                    <a:pt x="475" y="285"/>
                    <a:pt x="443" y="317"/>
                    <a:pt x="443" y="317"/>
                  </a:cubicBezTo>
                  <a:lnTo>
                    <a:pt x="412" y="317"/>
                  </a:lnTo>
                  <a:cubicBezTo>
                    <a:pt x="412" y="348"/>
                    <a:pt x="412" y="348"/>
                    <a:pt x="380" y="348"/>
                  </a:cubicBezTo>
                  <a:lnTo>
                    <a:pt x="348" y="348"/>
                  </a:lnTo>
                  <a:cubicBezTo>
                    <a:pt x="348" y="348"/>
                    <a:pt x="348" y="348"/>
                    <a:pt x="317" y="317"/>
                  </a:cubicBezTo>
                  <a:lnTo>
                    <a:pt x="285" y="317"/>
                  </a:lnTo>
                  <a:lnTo>
                    <a:pt x="285" y="285"/>
                  </a:lnTo>
                  <a:cubicBezTo>
                    <a:pt x="285" y="285"/>
                    <a:pt x="253" y="253"/>
                    <a:pt x="253" y="253"/>
                  </a:cubicBezTo>
                  <a:cubicBezTo>
                    <a:pt x="253" y="253"/>
                    <a:pt x="253" y="222"/>
                    <a:pt x="253" y="222"/>
                  </a:cubicBezTo>
                  <a:cubicBezTo>
                    <a:pt x="253" y="222"/>
                    <a:pt x="285" y="190"/>
                    <a:pt x="285" y="190"/>
                  </a:cubicBezTo>
                  <a:cubicBezTo>
                    <a:pt x="285" y="190"/>
                    <a:pt x="285" y="158"/>
                    <a:pt x="285" y="158"/>
                  </a:cubicBezTo>
                  <a:cubicBezTo>
                    <a:pt x="348" y="127"/>
                    <a:pt x="317" y="32"/>
                    <a:pt x="253" y="32"/>
                  </a:cubicBezTo>
                  <a:cubicBezTo>
                    <a:pt x="222" y="0"/>
                    <a:pt x="222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897890" y="2689969"/>
              <a:ext cx="22858" cy="19157"/>
            </a:xfrm>
            <a:custGeom>
              <a:avLst/>
              <a:gdLst/>
              <a:ahLst/>
              <a:cxnLst/>
              <a:rect l="l" t="t" r="r" b="b"/>
              <a:pathLst>
                <a:path w="698" h="585" extrusionOk="0">
                  <a:moveTo>
                    <a:pt x="254" y="267"/>
                  </a:moveTo>
                  <a:cubicBezTo>
                    <a:pt x="254" y="267"/>
                    <a:pt x="254" y="292"/>
                    <a:pt x="275" y="298"/>
                  </a:cubicBezTo>
                  <a:lnTo>
                    <a:pt x="275" y="298"/>
                  </a:lnTo>
                  <a:cubicBezTo>
                    <a:pt x="282" y="295"/>
                    <a:pt x="275" y="288"/>
                    <a:pt x="254" y="267"/>
                  </a:cubicBezTo>
                  <a:close/>
                  <a:moveTo>
                    <a:pt x="530" y="1"/>
                  </a:moveTo>
                  <a:cubicBezTo>
                    <a:pt x="513" y="1"/>
                    <a:pt x="494" y="5"/>
                    <a:pt x="476" y="14"/>
                  </a:cubicBezTo>
                  <a:cubicBezTo>
                    <a:pt x="381" y="14"/>
                    <a:pt x="349" y="141"/>
                    <a:pt x="381" y="204"/>
                  </a:cubicBezTo>
                  <a:cubicBezTo>
                    <a:pt x="412" y="236"/>
                    <a:pt x="444" y="267"/>
                    <a:pt x="476" y="267"/>
                  </a:cubicBezTo>
                  <a:cubicBezTo>
                    <a:pt x="444" y="267"/>
                    <a:pt x="444" y="299"/>
                    <a:pt x="444" y="299"/>
                  </a:cubicBezTo>
                  <a:cubicBezTo>
                    <a:pt x="444" y="299"/>
                    <a:pt x="444" y="299"/>
                    <a:pt x="444" y="331"/>
                  </a:cubicBezTo>
                  <a:lnTo>
                    <a:pt x="412" y="331"/>
                  </a:lnTo>
                  <a:cubicBezTo>
                    <a:pt x="412" y="331"/>
                    <a:pt x="408" y="331"/>
                    <a:pt x="403" y="332"/>
                  </a:cubicBezTo>
                  <a:lnTo>
                    <a:pt x="403" y="332"/>
                  </a:lnTo>
                  <a:cubicBezTo>
                    <a:pt x="400" y="331"/>
                    <a:pt x="392" y="331"/>
                    <a:pt x="381" y="331"/>
                  </a:cubicBezTo>
                  <a:cubicBezTo>
                    <a:pt x="381" y="331"/>
                    <a:pt x="381" y="362"/>
                    <a:pt x="381" y="362"/>
                  </a:cubicBezTo>
                  <a:lnTo>
                    <a:pt x="349" y="362"/>
                  </a:lnTo>
                  <a:cubicBezTo>
                    <a:pt x="349" y="331"/>
                    <a:pt x="317" y="331"/>
                    <a:pt x="317" y="331"/>
                  </a:cubicBezTo>
                  <a:cubicBezTo>
                    <a:pt x="317" y="331"/>
                    <a:pt x="286" y="331"/>
                    <a:pt x="286" y="299"/>
                  </a:cubicBezTo>
                  <a:cubicBezTo>
                    <a:pt x="282" y="299"/>
                    <a:pt x="278" y="299"/>
                    <a:pt x="275" y="298"/>
                  </a:cubicBezTo>
                  <a:lnTo>
                    <a:pt x="275" y="298"/>
                  </a:lnTo>
                  <a:cubicBezTo>
                    <a:pt x="272" y="299"/>
                    <a:pt x="265" y="299"/>
                    <a:pt x="254" y="299"/>
                  </a:cubicBezTo>
                  <a:cubicBezTo>
                    <a:pt x="254" y="267"/>
                    <a:pt x="254" y="267"/>
                    <a:pt x="254" y="267"/>
                  </a:cubicBezTo>
                  <a:cubicBezTo>
                    <a:pt x="254" y="267"/>
                    <a:pt x="254" y="267"/>
                    <a:pt x="254" y="236"/>
                  </a:cubicBezTo>
                  <a:cubicBezTo>
                    <a:pt x="254" y="204"/>
                    <a:pt x="254" y="204"/>
                    <a:pt x="286" y="204"/>
                  </a:cubicBezTo>
                  <a:cubicBezTo>
                    <a:pt x="254" y="204"/>
                    <a:pt x="286" y="141"/>
                    <a:pt x="286" y="141"/>
                  </a:cubicBezTo>
                  <a:cubicBezTo>
                    <a:pt x="286" y="172"/>
                    <a:pt x="286" y="172"/>
                    <a:pt x="286" y="172"/>
                  </a:cubicBezTo>
                  <a:cubicBezTo>
                    <a:pt x="317" y="109"/>
                    <a:pt x="286" y="46"/>
                    <a:pt x="254" y="46"/>
                  </a:cubicBezTo>
                  <a:cubicBezTo>
                    <a:pt x="222" y="14"/>
                    <a:pt x="191" y="14"/>
                    <a:pt x="191" y="14"/>
                  </a:cubicBezTo>
                  <a:cubicBezTo>
                    <a:pt x="127" y="14"/>
                    <a:pt x="96" y="46"/>
                    <a:pt x="64" y="77"/>
                  </a:cubicBezTo>
                  <a:cubicBezTo>
                    <a:pt x="32" y="109"/>
                    <a:pt x="32" y="172"/>
                    <a:pt x="1" y="236"/>
                  </a:cubicBezTo>
                  <a:cubicBezTo>
                    <a:pt x="1" y="331"/>
                    <a:pt x="64" y="457"/>
                    <a:pt x="159" y="521"/>
                  </a:cubicBezTo>
                  <a:cubicBezTo>
                    <a:pt x="191" y="552"/>
                    <a:pt x="254" y="584"/>
                    <a:pt x="286" y="584"/>
                  </a:cubicBezTo>
                  <a:lnTo>
                    <a:pt x="476" y="584"/>
                  </a:lnTo>
                  <a:cubicBezTo>
                    <a:pt x="571" y="521"/>
                    <a:pt x="666" y="457"/>
                    <a:pt x="697" y="331"/>
                  </a:cubicBezTo>
                  <a:cubicBezTo>
                    <a:pt x="697" y="299"/>
                    <a:pt x="697" y="267"/>
                    <a:pt x="697" y="236"/>
                  </a:cubicBezTo>
                  <a:cubicBezTo>
                    <a:pt x="697" y="236"/>
                    <a:pt x="697" y="204"/>
                    <a:pt x="697" y="204"/>
                  </a:cubicBezTo>
                  <a:cubicBezTo>
                    <a:pt x="697" y="172"/>
                    <a:pt x="697" y="172"/>
                    <a:pt x="697" y="172"/>
                  </a:cubicBezTo>
                  <a:cubicBezTo>
                    <a:pt x="666" y="109"/>
                    <a:pt x="666" y="77"/>
                    <a:pt x="634" y="46"/>
                  </a:cubicBezTo>
                  <a:cubicBezTo>
                    <a:pt x="612" y="23"/>
                    <a:pt x="573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931064" y="2149043"/>
              <a:ext cx="50857" cy="16636"/>
            </a:xfrm>
            <a:custGeom>
              <a:avLst/>
              <a:gdLst/>
              <a:ahLst/>
              <a:cxnLst/>
              <a:rect l="l" t="t" r="r" b="b"/>
              <a:pathLst>
                <a:path w="1553" h="508" extrusionOk="0">
                  <a:moveTo>
                    <a:pt x="1014" y="1"/>
                  </a:moveTo>
                  <a:cubicBezTo>
                    <a:pt x="856" y="1"/>
                    <a:pt x="698" y="1"/>
                    <a:pt x="571" y="33"/>
                  </a:cubicBezTo>
                  <a:cubicBezTo>
                    <a:pt x="476" y="33"/>
                    <a:pt x="413" y="33"/>
                    <a:pt x="349" y="64"/>
                  </a:cubicBezTo>
                  <a:cubicBezTo>
                    <a:pt x="286" y="64"/>
                    <a:pt x="191" y="64"/>
                    <a:pt x="128" y="96"/>
                  </a:cubicBezTo>
                  <a:cubicBezTo>
                    <a:pt x="33" y="159"/>
                    <a:pt x="1" y="254"/>
                    <a:pt x="33" y="349"/>
                  </a:cubicBezTo>
                  <a:cubicBezTo>
                    <a:pt x="64" y="444"/>
                    <a:pt x="128" y="476"/>
                    <a:pt x="223" y="508"/>
                  </a:cubicBezTo>
                  <a:cubicBezTo>
                    <a:pt x="254" y="508"/>
                    <a:pt x="318" y="476"/>
                    <a:pt x="318" y="444"/>
                  </a:cubicBezTo>
                  <a:cubicBezTo>
                    <a:pt x="349" y="413"/>
                    <a:pt x="349" y="382"/>
                    <a:pt x="349" y="321"/>
                  </a:cubicBezTo>
                  <a:lnTo>
                    <a:pt x="349" y="321"/>
                  </a:lnTo>
                  <a:cubicBezTo>
                    <a:pt x="406" y="298"/>
                    <a:pt x="469" y="286"/>
                    <a:pt x="508" y="286"/>
                  </a:cubicBezTo>
                  <a:cubicBezTo>
                    <a:pt x="603" y="254"/>
                    <a:pt x="729" y="223"/>
                    <a:pt x="824" y="223"/>
                  </a:cubicBezTo>
                  <a:cubicBezTo>
                    <a:pt x="919" y="191"/>
                    <a:pt x="1046" y="191"/>
                    <a:pt x="1141" y="159"/>
                  </a:cubicBezTo>
                  <a:lnTo>
                    <a:pt x="1458" y="159"/>
                  </a:lnTo>
                  <a:cubicBezTo>
                    <a:pt x="1553" y="159"/>
                    <a:pt x="1553" y="1"/>
                    <a:pt x="1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6012998" y="2148028"/>
              <a:ext cx="52920" cy="13132"/>
            </a:xfrm>
            <a:custGeom>
              <a:avLst/>
              <a:gdLst/>
              <a:ahLst/>
              <a:cxnLst/>
              <a:rect l="l" t="t" r="r" b="b"/>
              <a:pathLst>
                <a:path w="1616" h="401" extrusionOk="0">
                  <a:moveTo>
                    <a:pt x="539" y="0"/>
                  </a:moveTo>
                  <a:cubicBezTo>
                    <a:pt x="444" y="0"/>
                    <a:pt x="381" y="0"/>
                    <a:pt x="318" y="32"/>
                  </a:cubicBezTo>
                  <a:lnTo>
                    <a:pt x="96" y="32"/>
                  </a:lnTo>
                  <a:cubicBezTo>
                    <a:pt x="32" y="64"/>
                    <a:pt x="1" y="159"/>
                    <a:pt x="96" y="190"/>
                  </a:cubicBezTo>
                  <a:lnTo>
                    <a:pt x="191" y="190"/>
                  </a:lnTo>
                  <a:cubicBezTo>
                    <a:pt x="222" y="190"/>
                    <a:pt x="222" y="222"/>
                    <a:pt x="254" y="222"/>
                  </a:cubicBezTo>
                  <a:cubicBezTo>
                    <a:pt x="318" y="254"/>
                    <a:pt x="381" y="254"/>
                    <a:pt x="444" y="254"/>
                  </a:cubicBezTo>
                  <a:cubicBezTo>
                    <a:pt x="539" y="285"/>
                    <a:pt x="666" y="285"/>
                    <a:pt x="793" y="285"/>
                  </a:cubicBezTo>
                  <a:cubicBezTo>
                    <a:pt x="888" y="317"/>
                    <a:pt x="1014" y="317"/>
                    <a:pt x="1109" y="317"/>
                  </a:cubicBezTo>
                  <a:lnTo>
                    <a:pt x="1204" y="317"/>
                  </a:lnTo>
                  <a:cubicBezTo>
                    <a:pt x="1225" y="317"/>
                    <a:pt x="1246" y="331"/>
                    <a:pt x="1268" y="331"/>
                  </a:cubicBezTo>
                  <a:cubicBezTo>
                    <a:pt x="1278" y="331"/>
                    <a:pt x="1289" y="327"/>
                    <a:pt x="1299" y="317"/>
                  </a:cubicBezTo>
                  <a:cubicBezTo>
                    <a:pt x="1299" y="317"/>
                    <a:pt x="1331" y="349"/>
                    <a:pt x="1331" y="349"/>
                  </a:cubicBezTo>
                  <a:cubicBezTo>
                    <a:pt x="1349" y="386"/>
                    <a:pt x="1379" y="401"/>
                    <a:pt x="1406" y="401"/>
                  </a:cubicBezTo>
                  <a:cubicBezTo>
                    <a:pt x="1426" y="401"/>
                    <a:pt x="1444" y="393"/>
                    <a:pt x="1458" y="380"/>
                  </a:cubicBezTo>
                  <a:cubicBezTo>
                    <a:pt x="1616" y="285"/>
                    <a:pt x="1521" y="95"/>
                    <a:pt x="1363" y="64"/>
                  </a:cubicBezTo>
                  <a:lnTo>
                    <a:pt x="1173" y="64"/>
                  </a:lnTo>
                  <a:cubicBezTo>
                    <a:pt x="1109" y="64"/>
                    <a:pt x="1014" y="32"/>
                    <a:pt x="951" y="32"/>
                  </a:cubicBezTo>
                  <a:cubicBezTo>
                    <a:pt x="793" y="32"/>
                    <a:pt x="666" y="32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5996428" y="2149043"/>
              <a:ext cx="7270" cy="6255"/>
            </a:xfrm>
            <a:custGeom>
              <a:avLst/>
              <a:gdLst/>
              <a:ahLst/>
              <a:cxnLst/>
              <a:rect l="l" t="t" r="r" b="b"/>
              <a:pathLst>
                <a:path w="222" h="191" extrusionOk="0">
                  <a:moveTo>
                    <a:pt x="32" y="1"/>
                  </a:moveTo>
                  <a:cubicBezTo>
                    <a:pt x="32" y="33"/>
                    <a:pt x="0" y="33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2" y="159"/>
                    <a:pt x="63" y="191"/>
                    <a:pt x="95" y="191"/>
                  </a:cubicBezTo>
                  <a:lnTo>
                    <a:pt x="158" y="191"/>
                  </a:lnTo>
                  <a:cubicBezTo>
                    <a:pt x="158" y="159"/>
                    <a:pt x="158" y="159"/>
                    <a:pt x="190" y="159"/>
                  </a:cubicBezTo>
                  <a:lnTo>
                    <a:pt x="222" y="159"/>
                  </a:lnTo>
                  <a:cubicBezTo>
                    <a:pt x="222" y="128"/>
                    <a:pt x="222" y="128"/>
                    <a:pt x="222" y="128"/>
                  </a:cubicBezTo>
                  <a:cubicBezTo>
                    <a:pt x="222" y="128"/>
                    <a:pt x="222" y="96"/>
                    <a:pt x="222" y="96"/>
                  </a:cubicBezTo>
                  <a:cubicBezTo>
                    <a:pt x="222" y="96"/>
                    <a:pt x="222" y="64"/>
                    <a:pt x="190" y="64"/>
                  </a:cubicBezTo>
                  <a:cubicBezTo>
                    <a:pt x="190" y="64"/>
                    <a:pt x="190" y="33"/>
                    <a:pt x="190" y="33"/>
                  </a:cubicBezTo>
                  <a:lnTo>
                    <a:pt x="158" y="33"/>
                  </a:lnTo>
                  <a:cubicBezTo>
                    <a:pt x="158" y="33"/>
                    <a:pt x="158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6122212" y="2675004"/>
              <a:ext cx="59502" cy="121264"/>
            </a:xfrm>
            <a:custGeom>
              <a:avLst/>
              <a:gdLst/>
              <a:ahLst/>
              <a:cxnLst/>
              <a:rect l="l" t="t" r="r" b="b"/>
              <a:pathLst>
                <a:path w="1817" h="3703" extrusionOk="0">
                  <a:moveTo>
                    <a:pt x="51" y="1"/>
                  </a:moveTo>
                  <a:cubicBezTo>
                    <a:pt x="24" y="1"/>
                    <a:pt x="1" y="37"/>
                    <a:pt x="23" y="59"/>
                  </a:cubicBezTo>
                  <a:cubicBezTo>
                    <a:pt x="276" y="661"/>
                    <a:pt x="529" y="1263"/>
                    <a:pt x="814" y="1864"/>
                  </a:cubicBezTo>
                  <a:cubicBezTo>
                    <a:pt x="973" y="2181"/>
                    <a:pt x="1099" y="2466"/>
                    <a:pt x="1226" y="2783"/>
                  </a:cubicBezTo>
                  <a:cubicBezTo>
                    <a:pt x="1353" y="3068"/>
                    <a:pt x="1480" y="3416"/>
                    <a:pt x="1670" y="3670"/>
                  </a:cubicBezTo>
                  <a:cubicBezTo>
                    <a:pt x="1681" y="3692"/>
                    <a:pt x="1704" y="3703"/>
                    <a:pt x="1728" y="3703"/>
                  </a:cubicBezTo>
                  <a:cubicBezTo>
                    <a:pt x="1771" y="3703"/>
                    <a:pt x="1817" y="3668"/>
                    <a:pt x="1796" y="3606"/>
                  </a:cubicBezTo>
                  <a:cubicBezTo>
                    <a:pt x="1733" y="3321"/>
                    <a:pt x="1543" y="3036"/>
                    <a:pt x="1416" y="2751"/>
                  </a:cubicBezTo>
                  <a:cubicBezTo>
                    <a:pt x="1258" y="2434"/>
                    <a:pt x="1099" y="2149"/>
                    <a:pt x="973" y="1833"/>
                  </a:cubicBezTo>
                  <a:cubicBezTo>
                    <a:pt x="688" y="1231"/>
                    <a:pt x="371" y="629"/>
                    <a:pt x="86" y="28"/>
                  </a:cubicBezTo>
                  <a:cubicBezTo>
                    <a:pt x="76" y="8"/>
                    <a:pt x="63" y="1"/>
                    <a:pt x="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6139830" y="2742431"/>
              <a:ext cx="24626" cy="47386"/>
            </a:xfrm>
            <a:custGeom>
              <a:avLst/>
              <a:gdLst/>
              <a:ahLst/>
              <a:cxnLst/>
              <a:rect l="l" t="t" r="r" b="b"/>
              <a:pathLst>
                <a:path w="752" h="1447" extrusionOk="0">
                  <a:moveTo>
                    <a:pt x="79" y="1"/>
                  </a:moveTo>
                  <a:cubicBezTo>
                    <a:pt x="42" y="1"/>
                    <a:pt x="1" y="46"/>
                    <a:pt x="23" y="90"/>
                  </a:cubicBezTo>
                  <a:cubicBezTo>
                    <a:pt x="118" y="312"/>
                    <a:pt x="213" y="534"/>
                    <a:pt x="308" y="755"/>
                  </a:cubicBezTo>
                  <a:cubicBezTo>
                    <a:pt x="371" y="882"/>
                    <a:pt x="403" y="977"/>
                    <a:pt x="466" y="1104"/>
                  </a:cubicBezTo>
                  <a:cubicBezTo>
                    <a:pt x="530" y="1231"/>
                    <a:pt x="561" y="1326"/>
                    <a:pt x="625" y="1421"/>
                  </a:cubicBezTo>
                  <a:cubicBezTo>
                    <a:pt x="643" y="1439"/>
                    <a:pt x="662" y="1447"/>
                    <a:pt x="679" y="1447"/>
                  </a:cubicBezTo>
                  <a:cubicBezTo>
                    <a:pt x="720" y="1447"/>
                    <a:pt x="751" y="1402"/>
                    <a:pt x="751" y="1357"/>
                  </a:cubicBezTo>
                  <a:cubicBezTo>
                    <a:pt x="720" y="1262"/>
                    <a:pt x="656" y="1136"/>
                    <a:pt x="593" y="1041"/>
                  </a:cubicBezTo>
                  <a:cubicBezTo>
                    <a:pt x="530" y="914"/>
                    <a:pt x="498" y="787"/>
                    <a:pt x="435" y="692"/>
                  </a:cubicBezTo>
                  <a:cubicBezTo>
                    <a:pt x="340" y="470"/>
                    <a:pt x="213" y="249"/>
                    <a:pt x="118" y="27"/>
                  </a:cubicBezTo>
                  <a:cubicBezTo>
                    <a:pt x="109" y="9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6139535" y="2765092"/>
              <a:ext cx="14540" cy="21810"/>
            </a:xfrm>
            <a:custGeom>
              <a:avLst/>
              <a:gdLst/>
              <a:ahLst/>
              <a:cxnLst/>
              <a:rect l="l" t="t" r="r" b="b"/>
              <a:pathLst>
                <a:path w="444" h="666" extrusionOk="0">
                  <a:moveTo>
                    <a:pt x="64" y="0"/>
                  </a:moveTo>
                  <a:cubicBezTo>
                    <a:pt x="32" y="63"/>
                    <a:pt x="0" y="95"/>
                    <a:pt x="32" y="159"/>
                  </a:cubicBezTo>
                  <a:cubicBezTo>
                    <a:pt x="64" y="254"/>
                    <a:pt x="127" y="317"/>
                    <a:pt x="159" y="412"/>
                  </a:cubicBezTo>
                  <a:cubicBezTo>
                    <a:pt x="190" y="444"/>
                    <a:pt x="190" y="507"/>
                    <a:pt x="222" y="539"/>
                  </a:cubicBezTo>
                  <a:cubicBezTo>
                    <a:pt x="222" y="570"/>
                    <a:pt x="254" y="570"/>
                    <a:pt x="285" y="602"/>
                  </a:cubicBezTo>
                  <a:cubicBezTo>
                    <a:pt x="285" y="634"/>
                    <a:pt x="317" y="634"/>
                    <a:pt x="349" y="665"/>
                  </a:cubicBezTo>
                  <a:cubicBezTo>
                    <a:pt x="380" y="665"/>
                    <a:pt x="412" y="634"/>
                    <a:pt x="444" y="602"/>
                  </a:cubicBezTo>
                  <a:cubicBezTo>
                    <a:pt x="444" y="570"/>
                    <a:pt x="444" y="539"/>
                    <a:pt x="444" y="507"/>
                  </a:cubicBezTo>
                  <a:cubicBezTo>
                    <a:pt x="444" y="475"/>
                    <a:pt x="412" y="444"/>
                    <a:pt x="412" y="412"/>
                  </a:cubicBezTo>
                  <a:cubicBezTo>
                    <a:pt x="380" y="380"/>
                    <a:pt x="380" y="349"/>
                    <a:pt x="349" y="285"/>
                  </a:cubicBezTo>
                  <a:cubicBezTo>
                    <a:pt x="285" y="222"/>
                    <a:pt x="254" y="127"/>
                    <a:pt x="190" y="63"/>
                  </a:cubicBezTo>
                  <a:cubicBezTo>
                    <a:pt x="190" y="0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6132265" y="2750552"/>
              <a:ext cx="7303" cy="9366"/>
            </a:xfrm>
            <a:custGeom>
              <a:avLst/>
              <a:gdLst/>
              <a:ahLst/>
              <a:cxnLst/>
              <a:rect l="l" t="t" r="r" b="b"/>
              <a:pathLst>
                <a:path w="223" h="286" extrusionOk="0">
                  <a:moveTo>
                    <a:pt x="64" y="1"/>
                  </a:moveTo>
                  <a:cubicBezTo>
                    <a:pt x="64" y="32"/>
                    <a:pt x="32" y="32"/>
                    <a:pt x="32" y="64"/>
                  </a:cubicBezTo>
                  <a:cubicBezTo>
                    <a:pt x="1" y="64"/>
                    <a:pt x="1" y="96"/>
                    <a:pt x="32" y="127"/>
                  </a:cubicBezTo>
                  <a:cubicBezTo>
                    <a:pt x="32" y="127"/>
                    <a:pt x="32" y="159"/>
                    <a:pt x="32" y="191"/>
                  </a:cubicBezTo>
                  <a:cubicBezTo>
                    <a:pt x="32" y="191"/>
                    <a:pt x="32" y="191"/>
                    <a:pt x="32" y="222"/>
                  </a:cubicBezTo>
                  <a:lnTo>
                    <a:pt x="64" y="254"/>
                  </a:lnTo>
                  <a:cubicBezTo>
                    <a:pt x="64" y="254"/>
                    <a:pt x="64" y="254"/>
                    <a:pt x="96" y="286"/>
                  </a:cubicBezTo>
                  <a:lnTo>
                    <a:pt x="159" y="286"/>
                  </a:lnTo>
                  <a:cubicBezTo>
                    <a:pt x="159" y="286"/>
                    <a:pt x="191" y="286"/>
                    <a:pt x="191" y="254"/>
                  </a:cubicBezTo>
                  <a:cubicBezTo>
                    <a:pt x="191" y="254"/>
                    <a:pt x="191" y="222"/>
                    <a:pt x="222" y="191"/>
                  </a:cubicBezTo>
                  <a:cubicBezTo>
                    <a:pt x="222" y="191"/>
                    <a:pt x="222" y="159"/>
                    <a:pt x="191" y="159"/>
                  </a:cubicBezTo>
                  <a:cubicBezTo>
                    <a:pt x="191" y="159"/>
                    <a:pt x="191" y="127"/>
                    <a:pt x="191" y="127"/>
                  </a:cubicBezTo>
                  <a:cubicBezTo>
                    <a:pt x="191" y="127"/>
                    <a:pt x="191" y="96"/>
                    <a:pt x="191" y="64"/>
                  </a:cubicBezTo>
                  <a:cubicBezTo>
                    <a:pt x="159" y="64"/>
                    <a:pt x="159" y="32"/>
                    <a:pt x="127" y="32"/>
                  </a:cubicBezTo>
                  <a:cubicBezTo>
                    <a:pt x="127" y="1"/>
                    <a:pt x="96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6135377" y="2781663"/>
              <a:ext cx="6255" cy="7303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64" y="1"/>
                  </a:moveTo>
                  <a:cubicBezTo>
                    <a:pt x="64" y="1"/>
                    <a:pt x="32" y="1"/>
                    <a:pt x="32" y="33"/>
                  </a:cubicBezTo>
                  <a:cubicBezTo>
                    <a:pt x="32" y="33"/>
                    <a:pt x="32" y="33"/>
                    <a:pt x="32" y="64"/>
                  </a:cubicBezTo>
                  <a:cubicBezTo>
                    <a:pt x="1" y="64"/>
                    <a:pt x="1" y="96"/>
                    <a:pt x="32" y="96"/>
                  </a:cubicBezTo>
                  <a:cubicBezTo>
                    <a:pt x="32" y="128"/>
                    <a:pt x="32" y="128"/>
                    <a:pt x="32" y="159"/>
                  </a:cubicBezTo>
                  <a:cubicBezTo>
                    <a:pt x="64" y="159"/>
                    <a:pt x="64" y="191"/>
                    <a:pt x="96" y="191"/>
                  </a:cubicBezTo>
                  <a:cubicBezTo>
                    <a:pt x="96" y="191"/>
                    <a:pt x="96" y="223"/>
                    <a:pt x="127" y="223"/>
                  </a:cubicBezTo>
                  <a:lnTo>
                    <a:pt x="191" y="223"/>
                  </a:lnTo>
                  <a:cubicBezTo>
                    <a:pt x="191" y="191"/>
                    <a:pt x="191" y="191"/>
                    <a:pt x="191" y="191"/>
                  </a:cubicBezTo>
                  <a:cubicBezTo>
                    <a:pt x="191" y="191"/>
                    <a:pt x="191" y="159"/>
                    <a:pt x="191" y="159"/>
                  </a:cubicBezTo>
                  <a:cubicBezTo>
                    <a:pt x="191" y="128"/>
                    <a:pt x="191" y="96"/>
                    <a:pt x="191" y="96"/>
                  </a:cubicBezTo>
                  <a:cubicBezTo>
                    <a:pt x="191" y="64"/>
                    <a:pt x="191" y="64"/>
                    <a:pt x="159" y="33"/>
                  </a:cubicBezTo>
                  <a:cubicBezTo>
                    <a:pt x="159" y="33"/>
                    <a:pt x="159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899953" y="2521090"/>
              <a:ext cx="43292" cy="85176"/>
            </a:xfrm>
            <a:custGeom>
              <a:avLst/>
              <a:gdLst/>
              <a:ahLst/>
              <a:cxnLst/>
              <a:rect l="l" t="t" r="r" b="b"/>
              <a:pathLst>
                <a:path w="1322" h="2601" extrusionOk="0">
                  <a:moveTo>
                    <a:pt x="1221" y="0"/>
                  </a:moveTo>
                  <a:cubicBezTo>
                    <a:pt x="1201" y="0"/>
                    <a:pt x="1182" y="12"/>
                    <a:pt x="1173" y="41"/>
                  </a:cubicBezTo>
                  <a:cubicBezTo>
                    <a:pt x="983" y="452"/>
                    <a:pt x="793" y="864"/>
                    <a:pt x="603" y="1276"/>
                  </a:cubicBezTo>
                  <a:cubicBezTo>
                    <a:pt x="476" y="1497"/>
                    <a:pt x="381" y="1687"/>
                    <a:pt x="286" y="1877"/>
                  </a:cubicBezTo>
                  <a:cubicBezTo>
                    <a:pt x="254" y="1972"/>
                    <a:pt x="191" y="2099"/>
                    <a:pt x="159" y="2194"/>
                  </a:cubicBezTo>
                  <a:cubicBezTo>
                    <a:pt x="96" y="2289"/>
                    <a:pt x="33" y="2384"/>
                    <a:pt x="1" y="2511"/>
                  </a:cubicBezTo>
                  <a:cubicBezTo>
                    <a:pt x="1" y="2556"/>
                    <a:pt x="33" y="2600"/>
                    <a:pt x="73" y="2600"/>
                  </a:cubicBezTo>
                  <a:cubicBezTo>
                    <a:pt x="90" y="2600"/>
                    <a:pt x="109" y="2593"/>
                    <a:pt x="128" y="2574"/>
                  </a:cubicBezTo>
                  <a:cubicBezTo>
                    <a:pt x="191" y="2511"/>
                    <a:pt x="254" y="2384"/>
                    <a:pt x="286" y="2289"/>
                  </a:cubicBezTo>
                  <a:cubicBezTo>
                    <a:pt x="349" y="2194"/>
                    <a:pt x="381" y="2067"/>
                    <a:pt x="444" y="1972"/>
                  </a:cubicBezTo>
                  <a:cubicBezTo>
                    <a:pt x="539" y="1782"/>
                    <a:pt x="666" y="1561"/>
                    <a:pt x="761" y="1371"/>
                  </a:cubicBezTo>
                  <a:cubicBezTo>
                    <a:pt x="951" y="959"/>
                    <a:pt x="1141" y="547"/>
                    <a:pt x="1299" y="104"/>
                  </a:cubicBezTo>
                  <a:cubicBezTo>
                    <a:pt x="1321" y="60"/>
                    <a:pt x="1267" y="0"/>
                    <a:pt x="1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885446" y="2620511"/>
              <a:ext cx="9366" cy="13918"/>
            </a:xfrm>
            <a:custGeom>
              <a:avLst/>
              <a:gdLst/>
              <a:ahLst/>
              <a:cxnLst/>
              <a:rect l="l" t="t" r="r" b="b"/>
              <a:pathLst>
                <a:path w="286" h="425" extrusionOk="0">
                  <a:moveTo>
                    <a:pt x="173" y="1"/>
                  </a:moveTo>
                  <a:cubicBezTo>
                    <a:pt x="129" y="1"/>
                    <a:pt x="96" y="30"/>
                    <a:pt x="96" y="77"/>
                  </a:cubicBezTo>
                  <a:cubicBezTo>
                    <a:pt x="64" y="140"/>
                    <a:pt x="64" y="172"/>
                    <a:pt x="32" y="235"/>
                  </a:cubicBezTo>
                  <a:cubicBezTo>
                    <a:pt x="32" y="235"/>
                    <a:pt x="32" y="267"/>
                    <a:pt x="1" y="298"/>
                  </a:cubicBezTo>
                  <a:cubicBezTo>
                    <a:pt x="1" y="330"/>
                    <a:pt x="1" y="330"/>
                    <a:pt x="1" y="362"/>
                  </a:cubicBezTo>
                  <a:lnTo>
                    <a:pt x="1" y="393"/>
                  </a:lnTo>
                  <a:cubicBezTo>
                    <a:pt x="1" y="425"/>
                    <a:pt x="32" y="425"/>
                    <a:pt x="64" y="425"/>
                  </a:cubicBezTo>
                  <a:cubicBezTo>
                    <a:pt x="96" y="393"/>
                    <a:pt x="96" y="393"/>
                    <a:pt x="127" y="362"/>
                  </a:cubicBezTo>
                  <a:cubicBezTo>
                    <a:pt x="159" y="330"/>
                    <a:pt x="159" y="330"/>
                    <a:pt x="191" y="298"/>
                  </a:cubicBezTo>
                  <a:cubicBezTo>
                    <a:pt x="222" y="235"/>
                    <a:pt x="254" y="203"/>
                    <a:pt x="286" y="172"/>
                  </a:cubicBezTo>
                  <a:cubicBezTo>
                    <a:pt x="286" y="140"/>
                    <a:pt x="286" y="108"/>
                    <a:pt x="286" y="77"/>
                  </a:cubicBezTo>
                  <a:cubicBezTo>
                    <a:pt x="286" y="45"/>
                    <a:pt x="254" y="13"/>
                    <a:pt x="222" y="13"/>
                  </a:cubicBezTo>
                  <a:cubicBezTo>
                    <a:pt x="205" y="5"/>
                    <a:pt x="188" y="1"/>
                    <a:pt x="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5968429" y="2214375"/>
              <a:ext cx="40476" cy="5698"/>
            </a:xfrm>
            <a:custGeom>
              <a:avLst/>
              <a:gdLst/>
              <a:ahLst/>
              <a:cxnLst/>
              <a:rect l="l" t="t" r="r" b="b"/>
              <a:pathLst>
                <a:path w="1236" h="174" extrusionOk="0">
                  <a:moveTo>
                    <a:pt x="127" y="1"/>
                  </a:moveTo>
                  <a:cubicBezTo>
                    <a:pt x="0" y="1"/>
                    <a:pt x="0" y="159"/>
                    <a:pt x="127" y="159"/>
                  </a:cubicBezTo>
                  <a:cubicBezTo>
                    <a:pt x="232" y="159"/>
                    <a:pt x="352" y="173"/>
                    <a:pt x="476" y="173"/>
                  </a:cubicBezTo>
                  <a:cubicBezTo>
                    <a:pt x="538" y="173"/>
                    <a:pt x="602" y="170"/>
                    <a:pt x="665" y="159"/>
                  </a:cubicBezTo>
                  <a:cubicBezTo>
                    <a:pt x="760" y="159"/>
                    <a:pt x="823" y="159"/>
                    <a:pt x="918" y="128"/>
                  </a:cubicBezTo>
                  <a:cubicBezTo>
                    <a:pt x="1013" y="128"/>
                    <a:pt x="1108" y="96"/>
                    <a:pt x="1172" y="64"/>
                  </a:cubicBezTo>
                  <a:cubicBezTo>
                    <a:pt x="1235" y="64"/>
                    <a:pt x="1203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5987095" y="2224756"/>
              <a:ext cx="16603" cy="5240"/>
            </a:xfrm>
            <a:custGeom>
              <a:avLst/>
              <a:gdLst/>
              <a:ahLst/>
              <a:cxnLst/>
              <a:rect l="l" t="t" r="r" b="b"/>
              <a:pathLst>
                <a:path w="507" h="160" extrusionOk="0">
                  <a:moveTo>
                    <a:pt x="253" y="1"/>
                  </a:moveTo>
                  <a:cubicBezTo>
                    <a:pt x="190" y="1"/>
                    <a:pt x="127" y="1"/>
                    <a:pt x="63" y="32"/>
                  </a:cubicBezTo>
                  <a:cubicBezTo>
                    <a:pt x="32" y="32"/>
                    <a:pt x="0" y="64"/>
                    <a:pt x="0" y="96"/>
                  </a:cubicBezTo>
                  <a:cubicBezTo>
                    <a:pt x="32" y="127"/>
                    <a:pt x="63" y="159"/>
                    <a:pt x="95" y="159"/>
                  </a:cubicBezTo>
                  <a:lnTo>
                    <a:pt x="285" y="159"/>
                  </a:lnTo>
                  <a:cubicBezTo>
                    <a:pt x="317" y="159"/>
                    <a:pt x="348" y="127"/>
                    <a:pt x="380" y="127"/>
                  </a:cubicBezTo>
                  <a:cubicBezTo>
                    <a:pt x="412" y="127"/>
                    <a:pt x="412" y="96"/>
                    <a:pt x="443" y="96"/>
                  </a:cubicBezTo>
                  <a:lnTo>
                    <a:pt x="475" y="96"/>
                  </a:lnTo>
                  <a:cubicBezTo>
                    <a:pt x="507" y="64"/>
                    <a:pt x="507" y="32"/>
                    <a:pt x="4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5996428" y="2229472"/>
              <a:ext cx="15588" cy="7761"/>
            </a:xfrm>
            <a:custGeom>
              <a:avLst/>
              <a:gdLst/>
              <a:ahLst/>
              <a:cxnLst/>
              <a:rect l="l" t="t" r="r" b="b"/>
              <a:pathLst>
                <a:path w="476" h="237" extrusionOk="0">
                  <a:moveTo>
                    <a:pt x="379" y="143"/>
                  </a:moveTo>
                  <a:lnTo>
                    <a:pt x="379" y="143"/>
                  </a:lnTo>
                  <a:cubicBezTo>
                    <a:pt x="370" y="151"/>
                    <a:pt x="360" y="159"/>
                    <a:pt x="349" y="166"/>
                  </a:cubicBezTo>
                  <a:lnTo>
                    <a:pt x="349" y="166"/>
                  </a:lnTo>
                  <a:cubicBezTo>
                    <a:pt x="352" y="151"/>
                    <a:pt x="363" y="146"/>
                    <a:pt x="379" y="143"/>
                  </a:cubicBezTo>
                  <a:close/>
                  <a:moveTo>
                    <a:pt x="309" y="1"/>
                  </a:moveTo>
                  <a:cubicBezTo>
                    <a:pt x="278" y="1"/>
                    <a:pt x="243" y="15"/>
                    <a:pt x="222" y="15"/>
                  </a:cubicBezTo>
                  <a:lnTo>
                    <a:pt x="95" y="15"/>
                  </a:lnTo>
                  <a:cubicBezTo>
                    <a:pt x="32" y="15"/>
                    <a:pt x="0" y="78"/>
                    <a:pt x="0" y="142"/>
                  </a:cubicBezTo>
                  <a:cubicBezTo>
                    <a:pt x="0" y="173"/>
                    <a:pt x="32" y="237"/>
                    <a:pt x="95" y="237"/>
                  </a:cubicBezTo>
                  <a:cubicBezTo>
                    <a:pt x="158" y="237"/>
                    <a:pt x="190" y="237"/>
                    <a:pt x="222" y="205"/>
                  </a:cubicBezTo>
                  <a:cubicBezTo>
                    <a:pt x="268" y="205"/>
                    <a:pt x="315" y="188"/>
                    <a:pt x="349" y="166"/>
                  </a:cubicBezTo>
                  <a:lnTo>
                    <a:pt x="349" y="166"/>
                  </a:lnTo>
                  <a:cubicBezTo>
                    <a:pt x="349" y="168"/>
                    <a:pt x="348" y="171"/>
                    <a:pt x="348" y="173"/>
                  </a:cubicBezTo>
                  <a:lnTo>
                    <a:pt x="379" y="143"/>
                  </a:lnTo>
                  <a:lnTo>
                    <a:pt x="379" y="143"/>
                  </a:lnTo>
                  <a:cubicBezTo>
                    <a:pt x="379" y="143"/>
                    <a:pt x="379" y="143"/>
                    <a:pt x="379" y="143"/>
                  </a:cubicBezTo>
                  <a:lnTo>
                    <a:pt x="379" y="143"/>
                  </a:lnTo>
                  <a:cubicBezTo>
                    <a:pt x="379" y="143"/>
                    <a:pt x="380" y="142"/>
                    <a:pt x="380" y="142"/>
                  </a:cubicBezTo>
                  <a:lnTo>
                    <a:pt x="380" y="142"/>
                  </a:lnTo>
                  <a:lnTo>
                    <a:pt x="379" y="143"/>
                  </a:lnTo>
                  <a:lnTo>
                    <a:pt x="379" y="143"/>
                  </a:lnTo>
                  <a:cubicBezTo>
                    <a:pt x="389" y="142"/>
                    <a:pt x="400" y="142"/>
                    <a:pt x="412" y="142"/>
                  </a:cubicBezTo>
                  <a:cubicBezTo>
                    <a:pt x="412" y="110"/>
                    <a:pt x="443" y="110"/>
                    <a:pt x="443" y="78"/>
                  </a:cubicBezTo>
                  <a:cubicBezTo>
                    <a:pt x="475" y="47"/>
                    <a:pt x="475" y="15"/>
                    <a:pt x="412" y="15"/>
                  </a:cubicBezTo>
                  <a:lnTo>
                    <a:pt x="348" y="15"/>
                  </a:lnTo>
                  <a:cubicBezTo>
                    <a:pt x="338" y="4"/>
                    <a:pt x="324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6010935" y="2237200"/>
              <a:ext cx="5207" cy="4192"/>
            </a:xfrm>
            <a:custGeom>
              <a:avLst/>
              <a:gdLst/>
              <a:ahLst/>
              <a:cxnLst/>
              <a:rect l="l" t="t" r="r" b="b"/>
              <a:pathLst>
                <a:path w="159" h="128" extrusionOk="0">
                  <a:moveTo>
                    <a:pt x="32" y="1"/>
                  </a:moveTo>
                  <a:cubicBezTo>
                    <a:pt x="32" y="1"/>
                    <a:pt x="32" y="32"/>
                    <a:pt x="0" y="32"/>
                  </a:cubicBezTo>
                  <a:cubicBezTo>
                    <a:pt x="0" y="32"/>
                    <a:pt x="0" y="32"/>
                    <a:pt x="0" y="64"/>
                  </a:cubicBezTo>
                  <a:cubicBezTo>
                    <a:pt x="0" y="64"/>
                    <a:pt x="0" y="64"/>
                    <a:pt x="0" y="96"/>
                  </a:cubicBezTo>
                  <a:cubicBezTo>
                    <a:pt x="0" y="96"/>
                    <a:pt x="0" y="96"/>
                    <a:pt x="0" y="127"/>
                  </a:cubicBezTo>
                  <a:lnTo>
                    <a:pt x="127" y="127"/>
                  </a:lnTo>
                  <a:cubicBezTo>
                    <a:pt x="159" y="96"/>
                    <a:pt x="159" y="96"/>
                    <a:pt x="159" y="64"/>
                  </a:cubicBezTo>
                  <a:cubicBezTo>
                    <a:pt x="159" y="64"/>
                    <a:pt x="159" y="64"/>
                    <a:pt x="159" y="32"/>
                  </a:cubicBezTo>
                  <a:lnTo>
                    <a:pt x="95" y="32"/>
                  </a:lnTo>
                  <a:cubicBezTo>
                    <a:pt x="95" y="1"/>
                    <a:pt x="64" y="1"/>
                    <a:pt x="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5931064" y="2525674"/>
              <a:ext cx="20467" cy="42834"/>
            </a:xfrm>
            <a:custGeom>
              <a:avLst/>
              <a:gdLst/>
              <a:ahLst/>
              <a:cxnLst/>
              <a:rect l="l" t="t" r="r" b="b"/>
              <a:pathLst>
                <a:path w="625" h="1308" extrusionOk="0">
                  <a:moveTo>
                    <a:pt x="550" y="0"/>
                  </a:moveTo>
                  <a:cubicBezTo>
                    <a:pt x="533" y="0"/>
                    <a:pt x="517" y="8"/>
                    <a:pt x="508" y="27"/>
                  </a:cubicBezTo>
                  <a:cubicBezTo>
                    <a:pt x="381" y="217"/>
                    <a:pt x="318" y="439"/>
                    <a:pt x="223" y="629"/>
                  </a:cubicBezTo>
                  <a:cubicBezTo>
                    <a:pt x="191" y="724"/>
                    <a:pt x="128" y="851"/>
                    <a:pt x="96" y="946"/>
                  </a:cubicBezTo>
                  <a:cubicBezTo>
                    <a:pt x="64" y="977"/>
                    <a:pt x="64" y="1041"/>
                    <a:pt x="33" y="1072"/>
                  </a:cubicBezTo>
                  <a:cubicBezTo>
                    <a:pt x="33" y="1136"/>
                    <a:pt x="1" y="1199"/>
                    <a:pt x="1" y="1262"/>
                  </a:cubicBezTo>
                  <a:cubicBezTo>
                    <a:pt x="1" y="1285"/>
                    <a:pt x="17" y="1307"/>
                    <a:pt x="48" y="1307"/>
                  </a:cubicBezTo>
                  <a:cubicBezTo>
                    <a:pt x="62" y="1307"/>
                    <a:pt x="77" y="1303"/>
                    <a:pt x="96" y="1294"/>
                  </a:cubicBezTo>
                  <a:cubicBezTo>
                    <a:pt x="128" y="1262"/>
                    <a:pt x="159" y="1199"/>
                    <a:pt x="159" y="1136"/>
                  </a:cubicBezTo>
                  <a:cubicBezTo>
                    <a:pt x="191" y="1104"/>
                    <a:pt x="223" y="1041"/>
                    <a:pt x="254" y="1009"/>
                  </a:cubicBezTo>
                  <a:cubicBezTo>
                    <a:pt x="286" y="882"/>
                    <a:pt x="349" y="787"/>
                    <a:pt x="381" y="692"/>
                  </a:cubicBezTo>
                  <a:cubicBezTo>
                    <a:pt x="476" y="502"/>
                    <a:pt x="571" y="281"/>
                    <a:pt x="603" y="59"/>
                  </a:cubicBezTo>
                  <a:cubicBezTo>
                    <a:pt x="625" y="37"/>
                    <a:pt x="586" y="0"/>
                    <a:pt x="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5943508" y="2551021"/>
              <a:ext cx="6255" cy="10217"/>
            </a:xfrm>
            <a:custGeom>
              <a:avLst/>
              <a:gdLst/>
              <a:ahLst/>
              <a:cxnLst/>
              <a:rect l="l" t="t" r="r" b="b"/>
              <a:pathLst>
                <a:path w="191" h="312" extrusionOk="0">
                  <a:moveTo>
                    <a:pt x="97" y="1"/>
                  </a:moveTo>
                  <a:cubicBezTo>
                    <a:pt x="67" y="1"/>
                    <a:pt x="33" y="30"/>
                    <a:pt x="33" y="77"/>
                  </a:cubicBezTo>
                  <a:cubicBezTo>
                    <a:pt x="1" y="77"/>
                    <a:pt x="1" y="108"/>
                    <a:pt x="1" y="140"/>
                  </a:cubicBezTo>
                  <a:cubicBezTo>
                    <a:pt x="1" y="140"/>
                    <a:pt x="1" y="172"/>
                    <a:pt x="1" y="172"/>
                  </a:cubicBezTo>
                  <a:cubicBezTo>
                    <a:pt x="1" y="172"/>
                    <a:pt x="1" y="203"/>
                    <a:pt x="1" y="203"/>
                  </a:cubicBezTo>
                  <a:lnTo>
                    <a:pt x="1" y="235"/>
                  </a:lnTo>
                  <a:cubicBezTo>
                    <a:pt x="1" y="235"/>
                    <a:pt x="1" y="267"/>
                    <a:pt x="1" y="267"/>
                  </a:cubicBezTo>
                  <a:cubicBezTo>
                    <a:pt x="1" y="289"/>
                    <a:pt x="17" y="312"/>
                    <a:pt x="37" y="312"/>
                  </a:cubicBezTo>
                  <a:cubicBezTo>
                    <a:pt x="46" y="312"/>
                    <a:pt x="55" y="308"/>
                    <a:pt x="64" y="298"/>
                  </a:cubicBezTo>
                  <a:cubicBezTo>
                    <a:pt x="64" y="267"/>
                    <a:pt x="64" y="267"/>
                    <a:pt x="64" y="267"/>
                  </a:cubicBezTo>
                  <a:lnTo>
                    <a:pt x="96" y="267"/>
                  </a:lnTo>
                  <a:cubicBezTo>
                    <a:pt x="96" y="235"/>
                    <a:pt x="128" y="235"/>
                    <a:pt x="128" y="235"/>
                  </a:cubicBezTo>
                  <a:cubicBezTo>
                    <a:pt x="128" y="203"/>
                    <a:pt x="128" y="203"/>
                    <a:pt x="128" y="203"/>
                  </a:cubicBezTo>
                  <a:cubicBezTo>
                    <a:pt x="159" y="172"/>
                    <a:pt x="159" y="140"/>
                    <a:pt x="191" y="140"/>
                  </a:cubicBezTo>
                  <a:cubicBezTo>
                    <a:pt x="191" y="77"/>
                    <a:pt x="191" y="13"/>
                    <a:pt x="128" y="13"/>
                  </a:cubicBezTo>
                  <a:cubicBezTo>
                    <a:pt x="119" y="5"/>
                    <a:pt x="108" y="1"/>
                    <a:pt x="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6134361" y="2291790"/>
              <a:ext cx="96474" cy="97588"/>
            </a:xfrm>
            <a:custGeom>
              <a:avLst/>
              <a:gdLst/>
              <a:ahLst/>
              <a:cxnLst/>
              <a:rect l="l" t="t" r="r" b="b"/>
              <a:pathLst>
                <a:path w="2946" h="2980" extrusionOk="0">
                  <a:moveTo>
                    <a:pt x="2882" y="1659"/>
                  </a:moveTo>
                  <a:cubicBezTo>
                    <a:pt x="2899" y="1676"/>
                    <a:pt x="2907" y="1694"/>
                    <a:pt x="2911" y="1711"/>
                  </a:cubicBezTo>
                  <a:lnTo>
                    <a:pt x="2911" y="1711"/>
                  </a:lnTo>
                  <a:cubicBezTo>
                    <a:pt x="2903" y="1694"/>
                    <a:pt x="2894" y="1676"/>
                    <a:pt x="2882" y="1659"/>
                  </a:cubicBezTo>
                  <a:close/>
                  <a:moveTo>
                    <a:pt x="1548" y="453"/>
                  </a:moveTo>
                  <a:cubicBezTo>
                    <a:pt x="1570" y="453"/>
                    <a:pt x="1593" y="454"/>
                    <a:pt x="1615" y="456"/>
                  </a:cubicBezTo>
                  <a:cubicBezTo>
                    <a:pt x="2167" y="486"/>
                    <a:pt x="2570" y="991"/>
                    <a:pt x="2653" y="1483"/>
                  </a:cubicBezTo>
                  <a:lnTo>
                    <a:pt x="2653" y="1483"/>
                  </a:lnTo>
                  <a:cubicBezTo>
                    <a:pt x="2629" y="1532"/>
                    <a:pt x="2605" y="1580"/>
                    <a:pt x="2581" y="1628"/>
                  </a:cubicBezTo>
                  <a:lnTo>
                    <a:pt x="2581" y="1628"/>
                  </a:lnTo>
                  <a:cubicBezTo>
                    <a:pt x="2541" y="1652"/>
                    <a:pt x="2491" y="1680"/>
                    <a:pt x="2470" y="1722"/>
                  </a:cubicBezTo>
                  <a:cubicBezTo>
                    <a:pt x="2439" y="1786"/>
                    <a:pt x="2439" y="1817"/>
                    <a:pt x="2407" y="1881"/>
                  </a:cubicBezTo>
                  <a:cubicBezTo>
                    <a:pt x="2375" y="1912"/>
                    <a:pt x="2344" y="1976"/>
                    <a:pt x="2312" y="2007"/>
                  </a:cubicBezTo>
                  <a:cubicBezTo>
                    <a:pt x="2312" y="2039"/>
                    <a:pt x="2312" y="2039"/>
                    <a:pt x="2280" y="2071"/>
                  </a:cubicBezTo>
                  <a:cubicBezTo>
                    <a:pt x="2280" y="2071"/>
                    <a:pt x="2280" y="2102"/>
                    <a:pt x="2249" y="2102"/>
                  </a:cubicBezTo>
                  <a:cubicBezTo>
                    <a:pt x="2217" y="2166"/>
                    <a:pt x="2154" y="2229"/>
                    <a:pt x="2090" y="2292"/>
                  </a:cubicBezTo>
                  <a:cubicBezTo>
                    <a:pt x="2101" y="2282"/>
                    <a:pt x="2101" y="2278"/>
                    <a:pt x="2096" y="2278"/>
                  </a:cubicBezTo>
                  <a:cubicBezTo>
                    <a:pt x="2087" y="2278"/>
                    <a:pt x="2059" y="2292"/>
                    <a:pt x="2059" y="2292"/>
                  </a:cubicBezTo>
                  <a:cubicBezTo>
                    <a:pt x="2027" y="2324"/>
                    <a:pt x="2027" y="2324"/>
                    <a:pt x="1995" y="2356"/>
                  </a:cubicBezTo>
                  <a:cubicBezTo>
                    <a:pt x="1964" y="2356"/>
                    <a:pt x="1900" y="2387"/>
                    <a:pt x="1900" y="2387"/>
                  </a:cubicBezTo>
                  <a:cubicBezTo>
                    <a:pt x="1784" y="2434"/>
                    <a:pt x="1702" y="2463"/>
                    <a:pt x="1605" y="2463"/>
                  </a:cubicBezTo>
                  <a:cubicBezTo>
                    <a:pt x="1569" y="2463"/>
                    <a:pt x="1531" y="2459"/>
                    <a:pt x="1489" y="2451"/>
                  </a:cubicBezTo>
                  <a:lnTo>
                    <a:pt x="1425" y="2451"/>
                  </a:lnTo>
                  <a:cubicBezTo>
                    <a:pt x="1394" y="2419"/>
                    <a:pt x="1330" y="2419"/>
                    <a:pt x="1299" y="2419"/>
                  </a:cubicBezTo>
                  <a:cubicBezTo>
                    <a:pt x="1204" y="2356"/>
                    <a:pt x="1109" y="2324"/>
                    <a:pt x="1014" y="2261"/>
                  </a:cubicBezTo>
                  <a:cubicBezTo>
                    <a:pt x="697" y="1976"/>
                    <a:pt x="538" y="1564"/>
                    <a:pt x="665" y="1152"/>
                  </a:cubicBezTo>
                  <a:cubicBezTo>
                    <a:pt x="785" y="731"/>
                    <a:pt x="1134" y="453"/>
                    <a:pt x="1548" y="453"/>
                  </a:cubicBezTo>
                  <a:close/>
                  <a:moveTo>
                    <a:pt x="1494" y="0"/>
                  </a:moveTo>
                  <a:cubicBezTo>
                    <a:pt x="1011" y="0"/>
                    <a:pt x="561" y="270"/>
                    <a:pt x="317" y="709"/>
                  </a:cubicBezTo>
                  <a:cubicBezTo>
                    <a:pt x="0" y="1247"/>
                    <a:pt x="95" y="1912"/>
                    <a:pt x="475" y="2419"/>
                  </a:cubicBezTo>
                  <a:cubicBezTo>
                    <a:pt x="770" y="2767"/>
                    <a:pt x="1200" y="2979"/>
                    <a:pt x="1632" y="2979"/>
                  </a:cubicBezTo>
                  <a:cubicBezTo>
                    <a:pt x="1711" y="2979"/>
                    <a:pt x="1790" y="2972"/>
                    <a:pt x="1869" y="2957"/>
                  </a:cubicBezTo>
                  <a:cubicBezTo>
                    <a:pt x="2154" y="2894"/>
                    <a:pt x="2375" y="2736"/>
                    <a:pt x="2565" y="2577"/>
                  </a:cubicBezTo>
                  <a:cubicBezTo>
                    <a:pt x="2692" y="2451"/>
                    <a:pt x="2787" y="2324"/>
                    <a:pt x="2850" y="2197"/>
                  </a:cubicBezTo>
                  <a:cubicBezTo>
                    <a:pt x="2882" y="2134"/>
                    <a:pt x="2914" y="2039"/>
                    <a:pt x="2945" y="1944"/>
                  </a:cubicBezTo>
                  <a:cubicBezTo>
                    <a:pt x="2945" y="1869"/>
                    <a:pt x="2945" y="1793"/>
                    <a:pt x="2914" y="1718"/>
                  </a:cubicBezTo>
                  <a:lnTo>
                    <a:pt x="2914" y="1718"/>
                  </a:lnTo>
                  <a:cubicBezTo>
                    <a:pt x="2914" y="1665"/>
                    <a:pt x="2914" y="1609"/>
                    <a:pt x="2914" y="1532"/>
                  </a:cubicBezTo>
                  <a:cubicBezTo>
                    <a:pt x="2945" y="867"/>
                    <a:pt x="2565" y="265"/>
                    <a:pt x="1932" y="75"/>
                  </a:cubicBezTo>
                  <a:cubicBezTo>
                    <a:pt x="1786" y="24"/>
                    <a:pt x="1638" y="0"/>
                    <a:pt x="1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6266073" y="2375788"/>
              <a:ext cx="97162" cy="97653"/>
            </a:xfrm>
            <a:custGeom>
              <a:avLst/>
              <a:gdLst/>
              <a:ahLst/>
              <a:cxnLst/>
              <a:rect l="l" t="t" r="r" b="b"/>
              <a:pathLst>
                <a:path w="2967" h="2982" extrusionOk="0">
                  <a:moveTo>
                    <a:pt x="2629" y="1596"/>
                  </a:moveTo>
                  <a:cubicBezTo>
                    <a:pt x="2629" y="1612"/>
                    <a:pt x="2605" y="1627"/>
                    <a:pt x="2577" y="1647"/>
                  </a:cubicBezTo>
                  <a:lnTo>
                    <a:pt x="2577" y="1647"/>
                  </a:lnTo>
                  <a:lnTo>
                    <a:pt x="2629" y="1596"/>
                  </a:lnTo>
                  <a:close/>
                  <a:moveTo>
                    <a:pt x="1575" y="453"/>
                  </a:moveTo>
                  <a:cubicBezTo>
                    <a:pt x="1599" y="453"/>
                    <a:pt x="1623" y="454"/>
                    <a:pt x="1647" y="456"/>
                  </a:cubicBezTo>
                  <a:cubicBezTo>
                    <a:pt x="2182" y="487"/>
                    <a:pt x="2592" y="1019"/>
                    <a:pt x="2659" y="1523"/>
                  </a:cubicBezTo>
                  <a:lnTo>
                    <a:pt x="2659" y="1523"/>
                  </a:lnTo>
                  <a:cubicBezTo>
                    <a:pt x="2628" y="1566"/>
                    <a:pt x="2591" y="1610"/>
                    <a:pt x="2568" y="1654"/>
                  </a:cubicBezTo>
                  <a:lnTo>
                    <a:pt x="2568" y="1654"/>
                  </a:lnTo>
                  <a:cubicBezTo>
                    <a:pt x="2543" y="1672"/>
                    <a:pt x="2516" y="1694"/>
                    <a:pt x="2502" y="1722"/>
                  </a:cubicBezTo>
                  <a:cubicBezTo>
                    <a:pt x="2470" y="1786"/>
                    <a:pt x="2439" y="1817"/>
                    <a:pt x="2407" y="1881"/>
                  </a:cubicBezTo>
                  <a:cubicBezTo>
                    <a:pt x="2375" y="1912"/>
                    <a:pt x="2375" y="1976"/>
                    <a:pt x="2344" y="2007"/>
                  </a:cubicBezTo>
                  <a:cubicBezTo>
                    <a:pt x="2312" y="2039"/>
                    <a:pt x="2312" y="2039"/>
                    <a:pt x="2312" y="2071"/>
                  </a:cubicBezTo>
                  <a:cubicBezTo>
                    <a:pt x="2280" y="2071"/>
                    <a:pt x="2280" y="2102"/>
                    <a:pt x="2280" y="2102"/>
                  </a:cubicBezTo>
                  <a:cubicBezTo>
                    <a:pt x="2217" y="2197"/>
                    <a:pt x="2154" y="2261"/>
                    <a:pt x="2090" y="2292"/>
                  </a:cubicBezTo>
                  <a:cubicBezTo>
                    <a:pt x="2082" y="2301"/>
                    <a:pt x="2070" y="2313"/>
                    <a:pt x="2059" y="2324"/>
                  </a:cubicBezTo>
                  <a:cubicBezTo>
                    <a:pt x="2059" y="2324"/>
                    <a:pt x="2027" y="2324"/>
                    <a:pt x="2027" y="2356"/>
                  </a:cubicBezTo>
                  <a:cubicBezTo>
                    <a:pt x="1995" y="2356"/>
                    <a:pt x="1900" y="2387"/>
                    <a:pt x="1900" y="2387"/>
                  </a:cubicBezTo>
                  <a:cubicBezTo>
                    <a:pt x="1807" y="2434"/>
                    <a:pt x="1732" y="2463"/>
                    <a:pt x="1623" y="2463"/>
                  </a:cubicBezTo>
                  <a:cubicBezTo>
                    <a:pt x="1584" y="2463"/>
                    <a:pt x="1539" y="2459"/>
                    <a:pt x="1489" y="2451"/>
                  </a:cubicBezTo>
                  <a:lnTo>
                    <a:pt x="1425" y="2451"/>
                  </a:lnTo>
                  <a:cubicBezTo>
                    <a:pt x="1394" y="2451"/>
                    <a:pt x="1330" y="2419"/>
                    <a:pt x="1298" y="2419"/>
                  </a:cubicBezTo>
                  <a:cubicBezTo>
                    <a:pt x="1203" y="2387"/>
                    <a:pt x="1108" y="2324"/>
                    <a:pt x="1045" y="2261"/>
                  </a:cubicBezTo>
                  <a:cubicBezTo>
                    <a:pt x="728" y="1976"/>
                    <a:pt x="538" y="1564"/>
                    <a:pt x="665" y="1152"/>
                  </a:cubicBezTo>
                  <a:cubicBezTo>
                    <a:pt x="785" y="731"/>
                    <a:pt x="1134" y="453"/>
                    <a:pt x="1575" y="453"/>
                  </a:cubicBezTo>
                  <a:close/>
                  <a:moveTo>
                    <a:pt x="1507" y="0"/>
                  </a:moveTo>
                  <a:cubicBezTo>
                    <a:pt x="1029" y="0"/>
                    <a:pt x="560" y="270"/>
                    <a:pt x="317" y="709"/>
                  </a:cubicBezTo>
                  <a:cubicBezTo>
                    <a:pt x="0" y="1247"/>
                    <a:pt x="95" y="1944"/>
                    <a:pt x="475" y="2419"/>
                  </a:cubicBezTo>
                  <a:cubicBezTo>
                    <a:pt x="765" y="2788"/>
                    <a:pt x="1186" y="2981"/>
                    <a:pt x="1629" y="2981"/>
                  </a:cubicBezTo>
                  <a:cubicBezTo>
                    <a:pt x="1719" y="2981"/>
                    <a:pt x="1810" y="2974"/>
                    <a:pt x="1900" y="2958"/>
                  </a:cubicBezTo>
                  <a:cubicBezTo>
                    <a:pt x="2154" y="2894"/>
                    <a:pt x="2407" y="2768"/>
                    <a:pt x="2597" y="2578"/>
                  </a:cubicBezTo>
                  <a:cubicBezTo>
                    <a:pt x="2692" y="2451"/>
                    <a:pt x="2787" y="2324"/>
                    <a:pt x="2850" y="2197"/>
                  </a:cubicBezTo>
                  <a:cubicBezTo>
                    <a:pt x="2882" y="2134"/>
                    <a:pt x="2914" y="2039"/>
                    <a:pt x="2945" y="1944"/>
                  </a:cubicBezTo>
                  <a:cubicBezTo>
                    <a:pt x="2967" y="1880"/>
                    <a:pt x="2959" y="1815"/>
                    <a:pt x="2942" y="1751"/>
                  </a:cubicBezTo>
                  <a:lnTo>
                    <a:pt x="2942" y="1751"/>
                  </a:lnTo>
                  <a:cubicBezTo>
                    <a:pt x="2943" y="1752"/>
                    <a:pt x="2944" y="1753"/>
                    <a:pt x="2945" y="1754"/>
                  </a:cubicBezTo>
                  <a:cubicBezTo>
                    <a:pt x="2943" y="1750"/>
                    <a:pt x="2942" y="1746"/>
                    <a:pt x="2940" y="1742"/>
                  </a:cubicBezTo>
                  <a:lnTo>
                    <a:pt x="2940" y="1742"/>
                  </a:lnTo>
                  <a:cubicBezTo>
                    <a:pt x="2934" y="1723"/>
                    <a:pt x="2928" y="1704"/>
                    <a:pt x="2922" y="1684"/>
                  </a:cubicBezTo>
                  <a:lnTo>
                    <a:pt x="2922" y="1684"/>
                  </a:lnTo>
                  <a:cubicBezTo>
                    <a:pt x="2914" y="1641"/>
                    <a:pt x="2914" y="1593"/>
                    <a:pt x="2914" y="1532"/>
                  </a:cubicBezTo>
                  <a:cubicBezTo>
                    <a:pt x="2945" y="899"/>
                    <a:pt x="2565" y="297"/>
                    <a:pt x="1932" y="76"/>
                  </a:cubicBezTo>
                  <a:cubicBezTo>
                    <a:pt x="1793" y="25"/>
                    <a:pt x="1650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6193471" y="2465026"/>
              <a:ext cx="77808" cy="76171"/>
            </a:xfrm>
            <a:custGeom>
              <a:avLst/>
              <a:gdLst/>
              <a:ahLst/>
              <a:cxnLst/>
              <a:rect l="l" t="t" r="r" b="b"/>
              <a:pathLst>
                <a:path w="2376" h="2326" extrusionOk="0">
                  <a:moveTo>
                    <a:pt x="1501" y="1741"/>
                  </a:moveTo>
                  <a:cubicBezTo>
                    <a:pt x="1489" y="1745"/>
                    <a:pt x="1473" y="1753"/>
                    <a:pt x="1489" y="1753"/>
                  </a:cubicBezTo>
                  <a:cubicBezTo>
                    <a:pt x="1493" y="1748"/>
                    <a:pt x="1497" y="1744"/>
                    <a:pt x="1501" y="1741"/>
                  </a:cubicBezTo>
                  <a:close/>
                  <a:moveTo>
                    <a:pt x="1180" y="442"/>
                  </a:moveTo>
                  <a:cubicBezTo>
                    <a:pt x="1219" y="442"/>
                    <a:pt x="1259" y="446"/>
                    <a:pt x="1299" y="454"/>
                  </a:cubicBezTo>
                  <a:cubicBezTo>
                    <a:pt x="1683" y="484"/>
                    <a:pt x="1957" y="789"/>
                    <a:pt x="2043" y="1138"/>
                  </a:cubicBezTo>
                  <a:lnTo>
                    <a:pt x="2043" y="1138"/>
                  </a:lnTo>
                  <a:cubicBezTo>
                    <a:pt x="2032" y="1155"/>
                    <a:pt x="2026" y="1171"/>
                    <a:pt x="2016" y="1187"/>
                  </a:cubicBezTo>
                  <a:lnTo>
                    <a:pt x="2016" y="1187"/>
                  </a:lnTo>
                  <a:cubicBezTo>
                    <a:pt x="1931" y="1217"/>
                    <a:pt x="1884" y="1311"/>
                    <a:pt x="1837" y="1404"/>
                  </a:cubicBezTo>
                  <a:cubicBezTo>
                    <a:pt x="1805" y="1436"/>
                    <a:pt x="1805" y="1468"/>
                    <a:pt x="1774" y="1499"/>
                  </a:cubicBezTo>
                  <a:cubicBezTo>
                    <a:pt x="1774" y="1499"/>
                    <a:pt x="1774" y="1531"/>
                    <a:pt x="1742" y="1531"/>
                  </a:cubicBezTo>
                  <a:cubicBezTo>
                    <a:pt x="1742" y="1531"/>
                    <a:pt x="1731" y="1553"/>
                    <a:pt x="1728" y="1564"/>
                  </a:cubicBezTo>
                  <a:lnTo>
                    <a:pt x="1728" y="1564"/>
                  </a:lnTo>
                  <a:cubicBezTo>
                    <a:pt x="1701" y="1572"/>
                    <a:pt x="1674" y="1599"/>
                    <a:pt x="1647" y="1626"/>
                  </a:cubicBezTo>
                  <a:cubicBezTo>
                    <a:pt x="1647" y="1626"/>
                    <a:pt x="1647" y="1658"/>
                    <a:pt x="1615" y="1658"/>
                  </a:cubicBezTo>
                  <a:cubicBezTo>
                    <a:pt x="1584" y="1689"/>
                    <a:pt x="1584" y="1689"/>
                    <a:pt x="1552" y="1721"/>
                  </a:cubicBezTo>
                  <a:cubicBezTo>
                    <a:pt x="1525" y="1721"/>
                    <a:pt x="1521" y="1721"/>
                    <a:pt x="1501" y="1741"/>
                  </a:cubicBezTo>
                  <a:lnTo>
                    <a:pt x="1501" y="1741"/>
                  </a:lnTo>
                  <a:cubicBezTo>
                    <a:pt x="1505" y="1739"/>
                    <a:pt x="1508" y="1739"/>
                    <a:pt x="1510" y="1739"/>
                  </a:cubicBezTo>
                  <a:cubicBezTo>
                    <a:pt x="1513" y="1739"/>
                    <a:pt x="1510" y="1742"/>
                    <a:pt x="1489" y="1753"/>
                  </a:cubicBezTo>
                  <a:cubicBezTo>
                    <a:pt x="1425" y="1753"/>
                    <a:pt x="1394" y="1784"/>
                    <a:pt x="1330" y="1784"/>
                  </a:cubicBezTo>
                  <a:lnTo>
                    <a:pt x="1140" y="1784"/>
                  </a:lnTo>
                  <a:cubicBezTo>
                    <a:pt x="1109" y="1753"/>
                    <a:pt x="1045" y="1753"/>
                    <a:pt x="1014" y="1721"/>
                  </a:cubicBezTo>
                  <a:cubicBezTo>
                    <a:pt x="982" y="1721"/>
                    <a:pt x="950" y="1721"/>
                    <a:pt x="950" y="1689"/>
                  </a:cubicBezTo>
                  <a:cubicBezTo>
                    <a:pt x="919" y="1689"/>
                    <a:pt x="919" y="1689"/>
                    <a:pt x="887" y="1658"/>
                  </a:cubicBezTo>
                  <a:cubicBezTo>
                    <a:pt x="887" y="1658"/>
                    <a:pt x="859" y="1644"/>
                    <a:pt x="849" y="1644"/>
                  </a:cubicBezTo>
                  <a:cubicBezTo>
                    <a:pt x="845" y="1644"/>
                    <a:pt x="845" y="1647"/>
                    <a:pt x="855" y="1658"/>
                  </a:cubicBezTo>
                  <a:cubicBezTo>
                    <a:pt x="824" y="1626"/>
                    <a:pt x="792" y="1594"/>
                    <a:pt x="760" y="1563"/>
                  </a:cubicBezTo>
                  <a:cubicBezTo>
                    <a:pt x="760" y="1531"/>
                    <a:pt x="760" y="1531"/>
                    <a:pt x="729" y="1499"/>
                  </a:cubicBezTo>
                  <a:cubicBezTo>
                    <a:pt x="724" y="1494"/>
                    <a:pt x="721" y="1493"/>
                    <a:pt x="720" y="1493"/>
                  </a:cubicBezTo>
                  <a:lnTo>
                    <a:pt x="720" y="1493"/>
                  </a:lnTo>
                  <a:cubicBezTo>
                    <a:pt x="716" y="1493"/>
                    <a:pt x="727" y="1511"/>
                    <a:pt x="726" y="1511"/>
                  </a:cubicBezTo>
                  <a:cubicBezTo>
                    <a:pt x="726" y="1511"/>
                    <a:pt x="719" y="1501"/>
                    <a:pt x="697" y="1468"/>
                  </a:cubicBezTo>
                  <a:cubicBezTo>
                    <a:pt x="697" y="1436"/>
                    <a:pt x="665" y="1404"/>
                    <a:pt x="665" y="1373"/>
                  </a:cubicBezTo>
                  <a:cubicBezTo>
                    <a:pt x="634" y="1373"/>
                    <a:pt x="634" y="1341"/>
                    <a:pt x="634" y="1341"/>
                  </a:cubicBezTo>
                  <a:cubicBezTo>
                    <a:pt x="634" y="1347"/>
                    <a:pt x="632" y="1350"/>
                    <a:pt x="631" y="1350"/>
                  </a:cubicBezTo>
                  <a:cubicBezTo>
                    <a:pt x="623" y="1350"/>
                    <a:pt x="602" y="1303"/>
                    <a:pt x="602" y="1278"/>
                  </a:cubicBezTo>
                  <a:cubicBezTo>
                    <a:pt x="602" y="1246"/>
                    <a:pt x="602" y="1214"/>
                    <a:pt x="570" y="1183"/>
                  </a:cubicBezTo>
                  <a:cubicBezTo>
                    <a:pt x="570" y="1171"/>
                    <a:pt x="570" y="1159"/>
                    <a:pt x="570" y="1151"/>
                  </a:cubicBezTo>
                  <a:cubicBezTo>
                    <a:pt x="570" y="1151"/>
                    <a:pt x="570" y="1119"/>
                    <a:pt x="570" y="1088"/>
                  </a:cubicBezTo>
                  <a:cubicBezTo>
                    <a:pt x="570" y="993"/>
                    <a:pt x="570" y="961"/>
                    <a:pt x="602" y="866"/>
                  </a:cubicBezTo>
                  <a:cubicBezTo>
                    <a:pt x="634" y="739"/>
                    <a:pt x="729" y="613"/>
                    <a:pt x="855" y="549"/>
                  </a:cubicBezTo>
                  <a:cubicBezTo>
                    <a:pt x="950" y="478"/>
                    <a:pt x="1063" y="442"/>
                    <a:pt x="1180" y="442"/>
                  </a:cubicBezTo>
                  <a:close/>
                  <a:moveTo>
                    <a:pt x="1172" y="0"/>
                  </a:moveTo>
                  <a:cubicBezTo>
                    <a:pt x="822" y="0"/>
                    <a:pt x="486" y="183"/>
                    <a:pt x="254" y="486"/>
                  </a:cubicBezTo>
                  <a:cubicBezTo>
                    <a:pt x="0" y="866"/>
                    <a:pt x="32" y="1404"/>
                    <a:pt x="285" y="1784"/>
                  </a:cubicBezTo>
                  <a:cubicBezTo>
                    <a:pt x="523" y="2111"/>
                    <a:pt x="899" y="2326"/>
                    <a:pt x="1310" y="2326"/>
                  </a:cubicBezTo>
                  <a:cubicBezTo>
                    <a:pt x="1337" y="2326"/>
                    <a:pt x="1366" y="2325"/>
                    <a:pt x="1394" y="2323"/>
                  </a:cubicBezTo>
                  <a:cubicBezTo>
                    <a:pt x="1615" y="2291"/>
                    <a:pt x="1805" y="2196"/>
                    <a:pt x="1995" y="2038"/>
                  </a:cubicBezTo>
                  <a:cubicBezTo>
                    <a:pt x="2185" y="1911"/>
                    <a:pt x="2375" y="1658"/>
                    <a:pt x="2344" y="1404"/>
                  </a:cubicBezTo>
                  <a:cubicBezTo>
                    <a:pt x="2344" y="1347"/>
                    <a:pt x="2332" y="1301"/>
                    <a:pt x="2309" y="1260"/>
                  </a:cubicBezTo>
                  <a:lnTo>
                    <a:pt x="2309" y="1260"/>
                  </a:lnTo>
                  <a:cubicBezTo>
                    <a:pt x="2306" y="1222"/>
                    <a:pt x="2299" y="1190"/>
                    <a:pt x="2283" y="1157"/>
                  </a:cubicBezTo>
                  <a:lnTo>
                    <a:pt x="2283" y="1157"/>
                  </a:lnTo>
                  <a:cubicBezTo>
                    <a:pt x="2333" y="661"/>
                    <a:pt x="2019" y="230"/>
                    <a:pt x="1552" y="74"/>
                  </a:cubicBezTo>
                  <a:cubicBezTo>
                    <a:pt x="1426" y="24"/>
                    <a:pt x="1298" y="0"/>
                    <a:pt x="1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6210041" y="2353716"/>
              <a:ext cx="78692" cy="52691"/>
            </a:xfrm>
            <a:custGeom>
              <a:avLst/>
              <a:gdLst/>
              <a:ahLst/>
              <a:cxnLst/>
              <a:rect l="l" t="t" r="r" b="b"/>
              <a:pathLst>
                <a:path w="2403" h="1609" extrusionOk="0">
                  <a:moveTo>
                    <a:pt x="297" y="0"/>
                  </a:moveTo>
                  <a:cubicBezTo>
                    <a:pt x="264" y="0"/>
                    <a:pt x="230" y="8"/>
                    <a:pt x="191" y="21"/>
                  </a:cubicBezTo>
                  <a:cubicBezTo>
                    <a:pt x="64" y="53"/>
                    <a:pt x="1" y="180"/>
                    <a:pt x="33" y="275"/>
                  </a:cubicBezTo>
                  <a:cubicBezTo>
                    <a:pt x="81" y="421"/>
                    <a:pt x="186" y="492"/>
                    <a:pt x="304" y="503"/>
                  </a:cubicBezTo>
                  <a:lnTo>
                    <a:pt x="304" y="503"/>
                  </a:lnTo>
                  <a:cubicBezTo>
                    <a:pt x="393" y="536"/>
                    <a:pt x="480" y="593"/>
                    <a:pt x="539" y="623"/>
                  </a:cubicBezTo>
                  <a:cubicBezTo>
                    <a:pt x="603" y="655"/>
                    <a:pt x="698" y="718"/>
                    <a:pt x="793" y="750"/>
                  </a:cubicBezTo>
                  <a:cubicBezTo>
                    <a:pt x="951" y="845"/>
                    <a:pt x="1109" y="971"/>
                    <a:pt x="1268" y="1066"/>
                  </a:cubicBezTo>
                  <a:cubicBezTo>
                    <a:pt x="1426" y="1161"/>
                    <a:pt x="1584" y="1256"/>
                    <a:pt x="1743" y="1351"/>
                  </a:cubicBezTo>
                  <a:cubicBezTo>
                    <a:pt x="1901" y="1446"/>
                    <a:pt x="2059" y="1541"/>
                    <a:pt x="2218" y="1605"/>
                  </a:cubicBezTo>
                  <a:cubicBezTo>
                    <a:pt x="2229" y="1608"/>
                    <a:pt x="2240" y="1609"/>
                    <a:pt x="2250" y="1609"/>
                  </a:cubicBezTo>
                  <a:cubicBezTo>
                    <a:pt x="2355" y="1609"/>
                    <a:pt x="2402" y="1470"/>
                    <a:pt x="2344" y="1383"/>
                  </a:cubicBezTo>
                  <a:cubicBezTo>
                    <a:pt x="2218" y="1256"/>
                    <a:pt x="2059" y="1161"/>
                    <a:pt x="1901" y="1066"/>
                  </a:cubicBezTo>
                  <a:cubicBezTo>
                    <a:pt x="1743" y="971"/>
                    <a:pt x="1584" y="845"/>
                    <a:pt x="1426" y="750"/>
                  </a:cubicBezTo>
                  <a:cubicBezTo>
                    <a:pt x="1109" y="560"/>
                    <a:pt x="793" y="370"/>
                    <a:pt x="476" y="148"/>
                  </a:cubicBezTo>
                  <a:lnTo>
                    <a:pt x="476" y="148"/>
                  </a:lnTo>
                  <a:lnTo>
                    <a:pt x="571" y="211"/>
                  </a:lnTo>
                  <a:cubicBezTo>
                    <a:pt x="508" y="148"/>
                    <a:pt x="508" y="116"/>
                    <a:pt x="444" y="53"/>
                  </a:cubicBezTo>
                  <a:cubicBezTo>
                    <a:pt x="389" y="16"/>
                    <a:pt x="3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6245311" y="2444624"/>
              <a:ext cx="43587" cy="39526"/>
            </a:xfrm>
            <a:custGeom>
              <a:avLst/>
              <a:gdLst/>
              <a:ahLst/>
              <a:cxnLst/>
              <a:rect l="l" t="t" r="r" b="b"/>
              <a:pathLst>
                <a:path w="1331" h="1207" extrusionOk="0">
                  <a:moveTo>
                    <a:pt x="1204" y="0"/>
                  </a:moveTo>
                  <a:cubicBezTo>
                    <a:pt x="1077" y="32"/>
                    <a:pt x="951" y="127"/>
                    <a:pt x="856" y="190"/>
                  </a:cubicBezTo>
                  <a:cubicBezTo>
                    <a:pt x="761" y="285"/>
                    <a:pt x="666" y="349"/>
                    <a:pt x="571" y="412"/>
                  </a:cubicBezTo>
                  <a:cubicBezTo>
                    <a:pt x="507" y="507"/>
                    <a:pt x="412" y="571"/>
                    <a:pt x="317" y="634"/>
                  </a:cubicBezTo>
                  <a:cubicBezTo>
                    <a:pt x="286" y="697"/>
                    <a:pt x="254" y="729"/>
                    <a:pt x="191" y="761"/>
                  </a:cubicBezTo>
                  <a:cubicBezTo>
                    <a:pt x="191" y="792"/>
                    <a:pt x="159" y="792"/>
                    <a:pt x="127" y="824"/>
                  </a:cubicBezTo>
                  <a:cubicBezTo>
                    <a:pt x="96" y="824"/>
                    <a:pt x="96" y="856"/>
                    <a:pt x="64" y="887"/>
                  </a:cubicBezTo>
                  <a:cubicBezTo>
                    <a:pt x="1" y="951"/>
                    <a:pt x="1" y="1046"/>
                    <a:pt x="32" y="1141"/>
                  </a:cubicBezTo>
                  <a:cubicBezTo>
                    <a:pt x="71" y="1180"/>
                    <a:pt x="135" y="1207"/>
                    <a:pt x="192" y="1207"/>
                  </a:cubicBezTo>
                  <a:cubicBezTo>
                    <a:pt x="228" y="1207"/>
                    <a:pt x="262" y="1196"/>
                    <a:pt x="286" y="1172"/>
                  </a:cubicBezTo>
                  <a:cubicBezTo>
                    <a:pt x="317" y="1141"/>
                    <a:pt x="317" y="1141"/>
                    <a:pt x="349" y="1109"/>
                  </a:cubicBezTo>
                  <a:cubicBezTo>
                    <a:pt x="349" y="1109"/>
                    <a:pt x="381" y="1077"/>
                    <a:pt x="381" y="1077"/>
                  </a:cubicBezTo>
                  <a:cubicBezTo>
                    <a:pt x="397" y="1061"/>
                    <a:pt x="389" y="1061"/>
                    <a:pt x="385" y="1061"/>
                  </a:cubicBezTo>
                  <a:cubicBezTo>
                    <a:pt x="381" y="1061"/>
                    <a:pt x="381" y="1061"/>
                    <a:pt x="412" y="1046"/>
                  </a:cubicBezTo>
                  <a:cubicBezTo>
                    <a:pt x="412" y="1046"/>
                    <a:pt x="412" y="1046"/>
                    <a:pt x="412" y="1014"/>
                  </a:cubicBezTo>
                  <a:cubicBezTo>
                    <a:pt x="476" y="982"/>
                    <a:pt x="507" y="951"/>
                    <a:pt x="539" y="919"/>
                  </a:cubicBezTo>
                  <a:cubicBezTo>
                    <a:pt x="634" y="824"/>
                    <a:pt x="729" y="761"/>
                    <a:pt x="792" y="666"/>
                  </a:cubicBezTo>
                  <a:cubicBezTo>
                    <a:pt x="887" y="602"/>
                    <a:pt x="982" y="507"/>
                    <a:pt x="1046" y="444"/>
                  </a:cubicBezTo>
                  <a:cubicBezTo>
                    <a:pt x="1109" y="412"/>
                    <a:pt x="1141" y="380"/>
                    <a:pt x="1172" y="317"/>
                  </a:cubicBezTo>
                  <a:cubicBezTo>
                    <a:pt x="1236" y="285"/>
                    <a:pt x="1267" y="222"/>
                    <a:pt x="1299" y="159"/>
                  </a:cubicBezTo>
                  <a:cubicBezTo>
                    <a:pt x="1331" y="95"/>
                    <a:pt x="1267" y="0"/>
                    <a:pt x="1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6257755" y="2458116"/>
              <a:ext cx="42572" cy="37889"/>
            </a:xfrm>
            <a:custGeom>
              <a:avLst/>
              <a:gdLst/>
              <a:ahLst/>
              <a:cxnLst/>
              <a:rect l="l" t="t" r="r" b="b"/>
              <a:pathLst>
                <a:path w="1300" h="1157" extrusionOk="0">
                  <a:moveTo>
                    <a:pt x="1172" y="0"/>
                  </a:moveTo>
                  <a:cubicBezTo>
                    <a:pt x="1141" y="0"/>
                    <a:pt x="1141" y="0"/>
                    <a:pt x="1109" y="32"/>
                  </a:cubicBezTo>
                  <a:cubicBezTo>
                    <a:pt x="1077" y="32"/>
                    <a:pt x="1077" y="32"/>
                    <a:pt x="1046" y="64"/>
                  </a:cubicBezTo>
                  <a:cubicBezTo>
                    <a:pt x="982" y="95"/>
                    <a:pt x="951" y="127"/>
                    <a:pt x="887" y="159"/>
                  </a:cubicBezTo>
                  <a:cubicBezTo>
                    <a:pt x="792" y="222"/>
                    <a:pt x="697" y="317"/>
                    <a:pt x="602" y="380"/>
                  </a:cubicBezTo>
                  <a:cubicBezTo>
                    <a:pt x="444" y="539"/>
                    <a:pt x="254" y="697"/>
                    <a:pt x="64" y="855"/>
                  </a:cubicBezTo>
                  <a:cubicBezTo>
                    <a:pt x="1" y="919"/>
                    <a:pt x="1" y="1045"/>
                    <a:pt x="64" y="1109"/>
                  </a:cubicBezTo>
                  <a:cubicBezTo>
                    <a:pt x="112" y="1140"/>
                    <a:pt x="159" y="1156"/>
                    <a:pt x="207" y="1156"/>
                  </a:cubicBezTo>
                  <a:cubicBezTo>
                    <a:pt x="254" y="1156"/>
                    <a:pt x="302" y="1140"/>
                    <a:pt x="349" y="1109"/>
                  </a:cubicBezTo>
                  <a:cubicBezTo>
                    <a:pt x="507" y="950"/>
                    <a:pt x="697" y="792"/>
                    <a:pt x="856" y="634"/>
                  </a:cubicBezTo>
                  <a:cubicBezTo>
                    <a:pt x="951" y="570"/>
                    <a:pt x="1014" y="475"/>
                    <a:pt x="1077" y="380"/>
                  </a:cubicBezTo>
                  <a:cubicBezTo>
                    <a:pt x="1141" y="349"/>
                    <a:pt x="1172" y="285"/>
                    <a:pt x="1204" y="254"/>
                  </a:cubicBezTo>
                  <a:cubicBezTo>
                    <a:pt x="1204" y="222"/>
                    <a:pt x="1236" y="190"/>
                    <a:pt x="1236" y="159"/>
                  </a:cubicBezTo>
                  <a:cubicBezTo>
                    <a:pt x="1267" y="159"/>
                    <a:pt x="1267" y="127"/>
                    <a:pt x="1267" y="127"/>
                  </a:cubicBezTo>
                  <a:cubicBezTo>
                    <a:pt x="1267" y="95"/>
                    <a:pt x="1267" y="95"/>
                    <a:pt x="1267" y="95"/>
                  </a:cubicBezTo>
                  <a:cubicBezTo>
                    <a:pt x="1299" y="32"/>
                    <a:pt x="1236" y="0"/>
                    <a:pt x="1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289913" y="2404770"/>
              <a:ext cx="13525" cy="33763"/>
            </a:xfrm>
            <a:custGeom>
              <a:avLst/>
              <a:gdLst/>
              <a:ahLst/>
              <a:cxnLst/>
              <a:rect l="l" t="t" r="r" b="b"/>
              <a:pathLst>
                <a:path w="413" h="1031" extrusionOk="0">
                  <a:moveTo>
                    <a:pt x="336" y="1"/>
                  </a:moveTo>
                  <a:cubicBezTo>
                    <a:pt x="325" y="1"/>
                    <a:pt x="317" y="5"/>
                    <a:pt x="317" y="14"/>
                  </a:cubicBezTo>
                  <a:cubicBezTo>
                    <a:pt x="285" y="46"/>
                    <a:pt x="285" y="46"/>
                    <a:pt x="254" y="46"/>
                  </a:cubicBezTo>
                  <a:cubicBezTo>
                    <a:pt x="222" y="77"/>
                    <a:pt x="222" y="77"/>
                    <a:pt x="190" y="109"/>
                  </a:cubicBezTo>
                  <a:cubicBezTo>
                    <a:pt x="159" y="141"/>
                    <a:pt x="127" y="172"/>
                    <a:pt x="127" y="204"/>
                  </a:cubicBezTo>
                  <a:cubicBezTo>
                    <a:pt x="64" y="236"/>
                    <a:pt x="64" y="267"/>
                    <a:pt x="32" y="331"/>
                  </a:cubicBezTo>
                  <a:cubicBezTo>
                    <a:pt x="32" y="362"/>
                    <a:pt x="0" y="426"/>
                    <a:pt x="0" y="457"/>
                  </a:cubicBezTo>
                  <a:cubicBezTo>
                    <a:pt x="0" y="647"/>
                    <a:pt x="32" y="806"/>
                    <a:pt x="127" y="964"/>
                  </a:cubicBezTo>
                  <a:cubicBezTo>
                    <a:pt x="166" y="1003"/>
                    <a:pt x="205" y="1030"/>
                    <a:pt x="252" y="1030"/>
                  </a:cubicBezTo>
                  <a:cubicBezTo>
                    <a:pt x="281" y="1030"/>
                    <a:pt x="313" y="1020"/>
                    <a:pt x="349" y="996"/>
                  </a:cubicBezTo>
                  <a:cubicBezTo>
                    <a:pt x="412" y="932"/>
                    <a:pt x="412" y="837"/>
                    <a:pt x="349" y="774"/>
                  </a:cubicBezTo>
                  <a:lnTo>
                    <a:pt x="349" y="774"/>
                  </a:lnTo>
                  <a:cubicBezTo>
                    <a:pt x="358" y="783"/>
                    <a:pt x="362" y="787"/>
                    <a:pt x="363" y="787"/>
                  </a:cubicBezTo>
                  <a:cubicBezTo>
                    <a:pt x="365" y="787"/>
                    <a:pt x="349" y="765"/>
                    <a:pt x="349" y="742"/>
                  </a:cubicBezTo>
                  <a:cubicBezTo>
                    <a:pt x="349" y="742"/>
                    <a:pt x="317" y="742"/>
                    <a:pt x="317" y="711"/>
                  </a:cubicBezTo>
                  <a:lnTo>
                    <a:pt x="317" y="679"/>
                  </a:lnTo>
                  <a:cubicBezTo>
                    <a:pt x="285" y="679"/>
                    <a:pt x="285" y="647"/>
                    <a:pt x="285" y="647"/>
                  </a:cubicBezTo>
                  <a:lnTo>
                    <a:pt x="285" y="584"/>
                  </a:lnTo>
                  <a:lnTo>
                    <a:pt x="285" y="552"/>
                  </a:lnTo>
                  <a:cubicBezTo>
                    <a:pt x="254" y="521"/>
                    <a:pt x="285" y="489"/>
                    <a:pt x="285" y="457"/>
                  </a:cubicBezTo>
                  <a:lnTo>
                    <a:pt x="285" y="457"/>
                  </a:lnTo>
                  <a:cubicBezTo>
                    <a:pt x="279" y="464"/>
                    <a:pt x="275" y="466"/>
                    <a:pt x="273" y="466"/>
                  </a:cubicBezTo>
                  <a:cubicBezTo>
                    <a:pt x="265" y="466"/>
                    <a:pt x="285" y="426"/>
                    <a:pt x="285" y="426"/>
                  </a:cubicBezTo>
                  <a:lnTo>
                    <a:pt x="285" y="362"/>
                  </a:lnTo>
                  <a:cubicBezTo>
                    <a:pt x="285" y="331"/>
                    <a:pt x="317" y="299"/>
                    <a:pt x="317" y="267"/>
                  </a:cubicBezTo>
                  <a:cubicBezTo>
                    <a:pt x="317" y="236"/>
                    <a:pt x="349" y="204"/>
                    <a:pt x="349" y="172"/>
                  </a:cubicBezTo>
                  <a:cubicBezTo>
                    <a:pt x="380" y="141"/>
                    <a:pt x="349" y="77"/>
                    <a:pt x="380" y="46"/>
                  </a:cubicBezTo>
                  <a:cubicBezTo>
                    <a:pt x="403" y="23"/>
                    <a:pt x="362" y="1"/>
                    <a:pt x="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301309" y="2439450"/>
              <a:ext cx="8351" cy="7270"/>
            </a:xfrm>
            <a:custGeom>
              <a:avLst/>
              <a:gdLst/>
              <a:ahLst/>
              <a:cxnLst/>
              <a:rect l="l" t="t" r="r" b="b"/>
              <a:pathLst>
                <a:path w="255" h="222" extrusionOk="0">
                  <a:moveTo>
                    <a:pt x="64" y="0"/>
                  </a:moveTo>
                  <a:cubicBezTo>
                    <a:pt x="64" y="0"/>
                    <a:pt x="32" y="0"/>
                    <a:pt x="32" y="32"/>
                  </a:cubicBezTo>
                  <a:cubicBezTo>
                    <a:pt x="32" y="32"/>
                    <a:pt x="1" y="32"/>
                    <a:pt x="1" y="63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127"/>
                    <a:pt x="1" y="127"/>
                    <a:pt x="1" y="158"/>
                  </a:cubicBezTo>
                  <a:cubicBezTo>
                    <a:pt x="1" y="158"/>
                    <a:pt x="1" y="190"/>
                    <a:pt x="32" y="190"/>
                  </a:cubicBezTo>
                  <a:cubicBezTo>
                    <a:pt x="32" y="222"/>
                    <a:pt x="64" y="222"/>
                    <a:pt x="96" y="222"/>
                  </a:cubicBezTo>
                  <a:lnTo>
                    <a:pt x="191" y="222"/>
                  </a:lnTo>
                  <a:cubicBezTo>
                    <a:pt x="222" y="222"/>
                    <a:pt x="222" y="190"/>
                    <a:pt x="222" y="190"/>
                  </a:cubicBezTo>
                  <a:lnTo>
                    <a:pt x="254" y="158"/>
                  </a:lnTo>
                  <a:cubicBezTo>
                    <a:pt x="254" y="158"/>
                    <a:pt x="254" y="158"/>
                    <a:pt x="254" y="127"/>
                  </a:cubicBezTo>
                  <a:cubicBezTo>
                    <a:pt x="254" y="127"/>
                    <a:pt x="254" y="95"/>
                    <a:pt x="254" y="95"/>
                  </a:cubicBezTo>
                  <a:cubicBezTo>
                    <a:pt x="222" y="63"/>
                    <a:pt x="222" y="63"/>
                    <a:pt x="222" y="63"/>
                  </a:cubicBezTo>
                  <a:lnTo>
                    <a:pt x="191" y="32"/>
                  </a:lnTo>
                  <a:cubicBezTo>
                    <a:pt x="159" y="0"/>
                    <a:pt x="159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6214200" y="2489226"/>
              <a:ext cx="11429" cy="14540"/>
            </a:xfrm>
            <a:custGeom>
              <a:avLst/>
              <a:gdLst/>
              <a:ahLst/>
              <a:cxnLst/>
              <a:rect l="l" t="t" r="r" b="b"/>
              <a:pathLst>
                <a:path w="349" h="444" extrusionOk="0">
                  <a:moveTo>
                    <a:pt x="222" y="0"/>
                  </a:moveTo>
                  <a:cubicBezTo>
                    <a:pt x="222" y="32"/>
                    <a:pt x="191" y="32"/>
                    <a:pt x="191" y="32"/>
                  </a:cubicBezTo>
                  <a:lnTo>
                    <a:pt x="159" y="32"/>
                  </a:lnTo>
                  <a:cubicBezTo>
                    <a:pt x="127" y="64"/>
                    <a:pt x="127" y="64"/>
                    <a:pt x="96" y="64"/>
                  </a:cubicBezTo>
                  <a:cubicBezTo>
                    <a:pt x="96" y="95"/>
                    <a:pt x="64" y="127"/>
                    <a:pt x="64" y="127"/>
                  </a:cubicBezTo>
                  <a:cubicBezTo>
                    <a:pt x="32" y="159"/>
                    <a:pt x="32" y="190"/>
                    <a:pt x="32" y="222"/>
                  </a:cubicBezTo>
                  <a:cubicBezTo>
                    <a:pt x="1" y="222"/>
                    <a:pt x="1" y="254"/>
                    <a:pt x="1" y="285"/>
                  </a:cubicBezTo>
                  <a:cubicBezTo>
                    <a:pt x="1" y="317"/>
                    <a:pt x="1" y="317"/>
                    <a:pt x="32" y="349"/>
                  </a:cubicBezTo>
                  <a:cubicBezTo>
                    <a:pt x="32" y="380"/>
                    <a:pt x="32" y="380"/>
                    <a:pt x="64" y="412"/>
                  </a:cubicBezTo>
                  <a:cubicBezTo>
                    <a:pt x="96" y="444"/>
                    <a:pt x="127" y="444"/>
                    <a:pt x="159" y="444"/>
                  </a:cubicBezTo>
                  <a:cubicBezTo>
                    <a:pt x="191" y="444"/>
                    <a:pt x="222" y="412"/>
                    <a:pt x="254" y="380"/>
                  </a:cubicBezTo>
                  <a:cubicBezTo>
                    <a:pt x="254" y="369"/>
                    <a:pt x="254" y="357"/>
                    <a:pt x="256" y="347"/>
                  </a:cubicBezTo>
                  <a:lnTo>
                    <a:pt x="256" y="347"/>
                  </a:lnTo>
                  <a:cubicBezTo>
                    <a:pt x="270" y="332"/>
                    <a:pt x="278" y="325"/>
                    <a:pt x="281" y="317"/>
                  </a:cubicBezTo>
                  <a:lnTo>
                    <a:pt x="281" y="317"/>
                  </a:lnTo>
                  <a:cubicBezTo>
                    <a:pt x="278" y="318"/>
                    <a:pt x="273" y="319"/>
                    <a:pt x="268" y="322"/>
                  </a:cubicBezTo>
                  <a:lnTo>
                    <a:pt x="268" y="322"/>
                  </a:lnTo>
                  <a:cubicBezTo>
                    <a:pt x="272" y="319"/>
                    <a:pt x="276" y="318"/>
                    <a:pt x="282" y="317"/>
                  </a:cubicBezTo>
                  <a:lnTo>
                    <a:pt x="282" y="317"/>
                  </a:lnTo>
                  <a:cubicBezTo>
                    <a:pt x="282" y="317"/>
                    <a:pt x="282" y="317"/>
                    <a:pt x="281" y="317"/>
                  </a:cubicBezTo>
                  <a:lnTo>
                    <a:pt x="281" y="317"/>
                  </a:lnTo>
                  <a:cubicBezTo>
                    <a:pt x="284" y="317"/>
                    <a:pt x="286" y="317"/>
                    <a:pt x="286" y="317"/>
                  </a:cubicBezTo>
                  <a:cubicBezTo>
                    <a:pt x="284" y="317"/>
                    <a:pt x="283" y="317"/>
                    <a:pt x="282" y="317"/>
                  </a:cubicBezTo>
                  <a:lnTo>
                    <a:pt x="282" y="317"/>
                  </a:lnTo>
                  <a:cubicBezTo>
                    <a:pt x="286" y="309"/>
                    <a:pt x="286" y="301"/>
                    <a:pt x="286" y="285"/>
                  </a:cubicBezTo>
                  <a:cubicBezTo>
                    <a:pt x="286" y="285"/>
                    <a:pt x="286" y="285"/>
                    <a:pt x="286" y="254"/>
                  </a:cubicBezTo>
                  <a:cubicBezTo>
                    <a:pt x="286" y="254"/>
                    <a:pt x="286" y="222"/>
                    <a:pt x="286" y="222"/>
                  </a:cubicBezTo>
                  <a:cubicBezTo>
                    <a:pt x="317" y="190"/>
                    <a:pt x="317" y="190"/>
                    <a:pt x="317" y="159"/>
                  </a:cubicBezTo>
                  <a:cubicBezTo>
                    <a:pt x="317" y="159"/>
                    <a:pt x="317" y="127"/>
                    <a:pt x="317" y="127"/>
                  </a:cubicBezTo>
                  <a:cubicBezTo>
                    <a:pt x="317" y="127"/>
                    <a:pt x="349" y="127"/>
                    <a:pt x="317" y="95"/>
                  </a:cubicBezTo>
                  <a:cubicBezTo>
                    <a:pt x="317" y="95"/>
                    <a:pt x="349" y="64"/>
                    <a:pt x="317" y="32"/>
                  </a:cubicBezTo>
                  <a:cubicBezTo>
                    <a:pt x="286" y="0"/>
                    <a:pt x="254" y="0"/>
                    <a:pt x="2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159250" y="2314779"/>
              <a:ext cx="20467" cy="37561"/>
            </a:xfrm>
            <a:custGeom>
              <a:avLst/>
              <a:gdLst/>
              <a:ahLst/>
              <a:cxnLst/>
              <a:rect l="l" t="t" r="r" b="b"/>
              <a:pathLst>
                <a:path w="625" h="1147" extrusionOk="0">
                  <a:moveTo>
                    <a:pt x="533" y="0"/>
                  </a:moveTo>
                  <a:cubicBezTo>
                    <a:pt x="525" y="0"/>
                    <a:pt x="516" y="2"/>
                    <a:pt x="507" y="7"/>
                  </a:cubicBezTo>
                  <a:cubicBezTo>
                    <a:pt x="412" y="70"/>
                    <a:pt x="349" y="102"/>
                    <a:pt x="285" y="165"/>
                  </a:cubicBezTo>
                  <a:cubicBezTo>
                    <a:pt x="222" y="260"/>
                    <a:pt x="190" y="355"/>
                    <a:pt x="127" y="450"/>
                  </a:cubicBezTo>
                  <a:cubicBezTo>
                    <a:pt x="63" y="640"/>
                    <a:pt x="0" y="862"/>
                    <a:pt x="95" y="1084"/>
                  </a:cubicBezTo>
                  <a:cubicBezTo>
                    <a:pt x="127" y="1115"/>
                    <a:pt x="190" y="1147"/>
                    <a:pt x="254" y="1147"/>
                  </a:cubicBezTo>
                  <a:cubicBezTo>
                    <a:pt x="285" y="1147"/>
                    <a:pt x="285" y="1115"/>
                    <a:pt x="285" y="1115"/>
                  </a:cubicBezTo>
                  <a:cubicBezTo>
                    <a:pt x="349" y="1084"/>
                    <a:pt x="380" y="1020"/>
                    <a:pt x="380" y="957"/>
                  </a:cubicBezTo>
                  <a:cubicBezTo>
                    <a:pt x="349" y="862"/>
                    <a:pt x="317" y="830"/>
                    <a:pt x="317" y="735"/>
                  </a:cubicBezTo>
                  <a:cubicBezTo>
                    <a:pt x="317" y="672"/>
                    <a:pt x="349" y="609"/>
                    <a:pt x="380" y="545"/>
                  </a:cubicBezTo>
                  <a:cubicBezTo>
                    <a:pt x="412" y="450"/>
                    <a:pt x="444" y="387"/>
                    <a:pt x="475" y="324"/>
                  </a:cubicBezTo>
                  <a:cubicBezTo>
                    <a:pt x="507" y="260"/>
                    <a:pt x="539" y="165"/>
                    <a:pt x="570" y="102"/>
                  </a:cubicBezTo>
                  <a:cubicBezTo>
                    <a:pt x="625" y="75"/>
                    <a:pt x="585" y="0"/>
                    <a:pt x="5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6168583" y="2354404"/>
              <a:ext cx="11429" cy="1142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64" y="0"/>
                  </a:moveTo>
                  <a:cubicBezTo>
                    <a:pt x="52" y="12"/>
                    <a:pt x="41" y="23"/>
                    <a:pt x="31" y="34"/>
                  </a:cubicBezTo>
                  <a:lnTo>
                    <a:pt x="31" y="34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0" y="64"/>
                    <a:pt x="0" y="64"/>
                    <a:pt x="0" y="95"/>
                  </a:cubicBezTo>
                  <a:cubicBezTo>
                    <a:pt x="0" y="127"/>
                    <a:pt x="0" y="159"/>
                    <a:pt x="0" y="159"/>
                  </a:cubicBezTo>
                  <a:cubicBezTo>
                    <a:pt x="0" y="190"/>
                    <a:pt x="0" y="190"/>
                    <a:pt x="0" y="222"/>
                  </a:cubicBezTo>
                  <a:cubicBezTo>
                    <a:pt x="0" y="222"/>
                    <a:pt x="0" y="254"/>
                    <a:pt x="32" y="254"/>
                  </a:cubicBezTo>
                  <a:cubicBezTo>
                    <a:pt x="32" y="285"/>
                    <a:pt x="32" y="285"/>
                    <a:pt x="64" y="285"/>
                  </a:cubicBezTo>
                  <a:cubicBezTo>
                    <a:pt x="95" y="317"/>
                    <a:pt x="95" y="317"/>
                    <a:pt x="127" y="349"/>
                  </a:cubicBezTo>
                  <a:lnTo>
                    <a:pt x="222" y="349"/>
                  </a:lnTo>
                  <a:cubicBezTo>
                    <a:pt x="254" y="349"/>
                    <a:pt x="254" y="349"/>
                    <a:pt x="285" y="317"/>
                  </a:cubicBezTo>
                  <a:cubicBezTo>
                    <a:pt x="285" y="317"/>
                    <a:pt x="317" y="317"/>
                    <a:pt x="317" y="285"/>
                  </a:cubicBezTo>
                  <a:cubicBezTo>
                    <a:pt x="317" y="254"/>
                    <a:pt x="349" y="254"/>
                    <a:pt x="349" y="222"/>
                  </a:cubicBezTo>
                  <a:cubicBezTo>
                    <a:pt x="349" y="222"/>
                    <a:pt x="349" y="190"/>
                    <a:pt x="349" y="190"/>
                  </a:cubicBezTo>
                  <a:cubicBezTo>
                    <a:pt x="349" y="159"/>
                    <a:pt x="349" y="159"/>
                    <a:pt x="349" y="159"/>
                  </a:cubicBezTo>
                  <a:cubicBezTo>
                    <a:pt x="349" y="127"/>
                    <a:pt x="317" y="127"/>
                    <a:pt x="317" y="127"/>
                  </a:cubicBezTo>
                  <a:cubicBezTo>
                    <a:pt x="317" y="95"/>
                    <a:pt x="317" y="95"/>
                    <a:pt x="285" y="64"/>
                  </a:cubicBezTo>
                  <a:cubicBezTo>
                    <a:pt x="254" y="32"/>
                    <a:pt x="222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5682181" y="2298242"/>
              <a:ext cx="109966" cy="103973"/>
            </a:xfrm>
            <a:custGeom>
              <a:avLst/>
              <a:gdLst/>
              <a:ahLst/>
              <a:cxnLst/>
              <a:rect l="l" t="t" r="r" b="b"/>
              <a:pathLst>
                <a:path w="3358" h="3175" extrusionOk="0">
                  <a:moveTo>
                    <a:pt x="1791" y="327"/>
                  </a:moveTo>
                  <a:cubicBezTo>
                    <a:pt x="1906" y="362"/>
                    <a:pt x="1968" y="453"/>
                    <a:pt x="2059" y="544"/>
                  </a:cubicBezTo>
                  <a:cubicBezTo>
                    <a:pt x="2154" y="639"/>
                    <a:pt x="2344" y="734"/>
                    <a:pt x="2439" y="829"/>
                  </a:cubicBezTo>
                  <a:cubicBezTo>
                    <a:pt x="2439" y="829"/>
                    <a:pt x="2471" y="860"/>
                    <a:pt x="2471" y="860"/>
                  </a:cubicBezTo>
                  <a:cubicBezTo>
                    <a:pt x="2502" y="892"/>
                    <a:pt x="2534" y="924"/>
                    <a:pt x="2566" y="924"/>
                  </a:cubicBezTo>
                  <a:cubicBezTo>
                    <a:pt x="2597" y="987"/>
                    <a:pt x="2597" y="987"/>
                    <a:pt x="2629" y="1050"/>
                  </a:cubicBezTo>
                  <a:cubicBezTo>
                    <a:pt x="2692" y="1145"/>
                    <a:pt x="2724" y="1272"/>
                    <a:pt x="2756" y="1430"/>
                  </a:cubicBezTo>
                  <a:cubicBezTo>
                    <a:pt x="2819" y="1842"/>
                    <a:pt x="2597" y="2285"/>
                    <a:pt x="2186" y="2507"/>
                  </a:cubicBezTo>
                  <a:cubicBezTo>
                    <a:pt x="2029" y="2585"/>
                    <a:pt x="1808" y="2642"/>
                    <a:pt x="1629" y="2642"/>
                  </a:cubicBezTo>
                  <a:cubicBezTo>
                    <a:pt x="1591" y="2642"/>
                    <a:pt x="1554" y="2639"/>
                    <a:pt x="1520" y="2634"/>
                  </a:cubicBezTo>
                  <a:cubicBezTo>
                    <a:pt x="1330" y="2602"/>
                    <a:pt x="1172" y="2507"/>
                    <a:pt x="1014" y="2380"/>
                  </a:cubicBezTo>
                  <a:cubicBezTo>
                    <a:pt x="729" y="2095"/>
                    <a:pt x="570" y="1684"/>
                    <a:pt x="665" y="1304"/>
                  </a:cubicBezTo>
                  <a:cubicBezTo>
                    <a:pt x="729" y="1050"/>
                    <a:pt x="887" y="860"/>
                    <a:pt x="1077" y="670"/>
                  </a:cubicBezTo>
                  <a:cubicBezTo>
                    <a:pt x="1271" y="504"/>
                    <a:pt x="1537" y="411"/>
                    <a:pt x="1791" y="327"/>
                  </a:cubicBezTo>
                  <a:close/>
                  <a:moveTo>
                    <a:pt x="2198" y="0"/>
                  </a:moveTo>
                  <a:cubicBezTo>
                    <a:pt x="2088" y="0"/>
                    <a:pt x="1979" y="19"/>
                    <a:pt x="1869" y="37"/>
                  </a:cubicBezTo>
                  <a:cubicBezTo>
                    <a:pt x="1838" y="37"/>
                    <a:pt x="1809" y="50"/>
                    <a:pt x="1785" y="71"/>
                  </a:cubicBezTo>
                  <a:lnTo>
                    <a:pt x="1785" y="71"/>
                  </a:lnTo>
                  <a:cubicBezTo>
                    <a:pt x="1689" y="41"/>
                    <a:pt x="1591" y="26"/>
                    <a:pt x="1492" y="26"/>
                  </a:cubicBezTo>
                  <a:cubicBezTo>
                    <a:pt x="1289" y="26"/>
                    <a:pt x="1082" y="91"/>
                    <a:pt x="887" y="227"/>
                  </a:cubicBezTo>
                  <a:cubicBezTo>
                    <a:pt x="634" y="385"/>
                    <a:pt x="380" y="639"/>
                    <a:pt x="254" y="955"/>
                  </a:cubicBezTo>
                  <a:cubicBezTo>
                    <a:pt x="0" y="1525"/>
                    <a:pt x="127" y="2159"/>
                    <a:pt x="507" y="2634"/>
                  </a:cubicBezTo>
                  <a:cubicBezTo>
                    <a:pt x="797" y="2991"/>
                    <a:pt x="1229" y="3175"/>
                    <a:pt x="1669" y="3175"/>
                  </a:cubicBezTo>
                  <a:cubicBezTo>
                    <a:pt x="1854" y="3175"/>
                    <a:pt x="2040" y="3143"/>
                    <a:pt x="2217" y="3077"/>
                  </a:cubicBezTo>
                  <a:cubicBezTo>
                    <a:pt x="2882" y="2855"/>
                    <a:pt x="3294" y="2285"/>
                    <a:pt x="3326" y="1589"/>
                  </a:cubicBezTo>
                  <a:cubicBezTo>
                    <a:pt x="3357" y="1145"/>
                    <a:pt x="3262" y="734"/>
                    <a:pt x="2977" y="417"/>
                  </a:cubicBezTo>
                  <a:cubicBezTo>
                    <a:pt x="2851" y="259"/>
                    <a:pt x="2629" y="100"/>
                    <a:pt x="2439" y="37"/>
                  </a:cubicBezTo>
                  <a:cubicBezTo>
                    <a:pt x="2359" y="10"/>
                    <a:pt x="2278" y="0"/>
                    <a:pt x="2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5713684" y="2360626"/>
              <a:ext cx="46305" cy="16603"/>
            </a:xfrm>
            <a:custGeom>
              <a:avLst/>
              <a:gdLst/>
              <a:ahLst/>
              <a:cxnLst/>
              <a:rect l="l" t="t" r="r" b="b"/>
              <a:pathLst>
                <a:path w="1414" h="507" extrusionOk="0">
                  <a:moveTo>
                    <a:pt x="1287" y="0"/>
                  </a:moveTo>
                  <a:cubicBezTo>
                    <a:pt x="1160" y="0"/>
                    <a:pt x="1097" y="95"/>
                    <a:pt x="1002" y="159"/>
                  </a:cubicBezTo>
                  <a:cubicBezTo>
                    <a:pt x="907" y="190"/>
                    <a:pt x="812" y="222"/>
                    <a:pt x="717" y="222"/>
                  </a:cubicBezTo>
                  <a:cubicBezTo>
                    <a:pt x="622" y="222"/>
                    <a:pt x="527" y="222"/>
                    <a:pt x="463" y="159"/>
                  </a:cubicBezTo>
                  <a:cubicBezTo>
                    <a:pt x="400" y="159"/>
                    <a:pt x="368" y="127"/>
                    <a:pt x="305" y="95"/>
                  </a:cubicBezTo>
                  <a:cubicBezTo>
                    <a:pt x="273" y="95"/>
                    <a:pt x="242" y="64"/>
                    <a:pt x="210" y="64"/>
                  </a:cubicBezTo>
                  <a:cubicBezTo>
                    <a:pt x="194" y="48"/>
                    <a:pt x="186" y="48"/>
                    <a:pt x="178" y="48"/>
                  </a:cubicBezTo>
                  <a:cubicBezTo>
                    <a:pt x="171" y="48"/>
                    <a:pt x="163" y="48"/>
                    <a:pt x="147" y="32"/>
                  </a:cubicBezTo>
                  <a:cubicBezTo>
                    <a:pt x="135" y="20"/>
                    <a:pt x="121" y="15"/>
                    <a:pt x="108" y="15"/>
                  </a:cubicBezTo>
                  <a:cubicBezTo>
                    <a:pt x="53" y="15"/>
                    <a:pt x="1" y="107"/>
                    <a:pt x="52" y="159"/>
                  </a:cubicBezTo>
                  <a:cubicBezTo>
                    <a:pt x="52" y="190"/>
                    <a:pt x="83" y="190"/>
                    <a:pt x="83" y="222"/>
                  </a:cubicBezTo>
                  <a:cubicBezTo>
                    <a:pt x="83" y="254"/>
                    <a:pt x="115" y="285"/>
                    <a:pt x="147" y="317"/>
                  </a:cubicBezTo>
                  <a:cubicBezTo>
                    <a:pt x="210" y="349"/>
                    <a:pt x="273" y="380"/>
                    <a:pt x="337" y="412"/>
                  </a:cubicBezTo>
                  <a:cubicBezTo>
                    <a:pt x="463" y="475"/>
                    <a:pt x="590" y="507"/>
                    <a:pt x="717" y="507"/>
                  </a:cubicBezTo>
                  <a:cubicBezTo>
                    <a:pt x="875" y="507"/>
                    <a:pt x="1002" y="475"/>
                    <a:pt x="1129" y="412"/>
                  </a:cubicBezTo>
                  <a:cubicBezTo>
                    <a:pt x="1224" y="349"/>
                    <a:pt x="1414" y="254"/>
                    <a:pt x="1382" y="127"/>
                  </a:cubicBezTo>
                  <a:cubicBezTo>
                    <a:pt x="1382" y="64"/>
                    <a:pt x="1350" y="0"/>
                    <a:pt x="1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592976" y="2455856"/>
              <a:ext cx="136950" cy="129254"/>
            </a:xfrm>
            <a:custGeom>
              <a:avLst/>
              <a:gdLst/>
              <a:ahLst/>
              <a:cxnLst/>
              <a:rect l="l" t="t" r="r" b="b"/>
              <a:pathLst>
                <a:path w="4182" h="3947" extrusionOk="0">
                  <a:moveTo>
                    <a:pt x="2230" y="291"/>
                  </a:moveTo>
                  <a:cubicBezTo>
                    <a:pt x="2244" y="304"/>
                    <a:pt x="2261" y="314"/>
                    <a:pt x="2281" y="323"/>
                  </a:cubicBezTo>
                  <a:cubicBezTo>
                    <a:pt x="2439" y="386"/>
                    <a:pt x="2566" y="513"/>
                    <a:pt x="2693" y="608"/>
                  </a:cubicBezTo>
                  <a:cubicBezTo>
                    <a:pt x="2851" y="703"/>
                    <a:pt x="3009" y="798"/>
                    <a:pt x="3136" y="924"/>
                  </a:cubicBezTo>
                  <a:cubicBezTo>
                    <a:pt x="3389" y="1146"/>
                    <a:pt x="3516" y="1431"/>
                    <a:pt x="3548" y="1748"/>
                  </a:cubicBezTo>
                  <a:cubicBezTo>
                    <a:pt x="3643" y="2349"/>
                    <a:pt x="3326" y="2951"/>
                    <a:pt x="2756" y="3236"/>
                  </a:cubicBezTo>
                  <a:cubicBezTo>
                    <a:pt x="2545" y="3341"/>
                    <a:pt x="2313" y="3397"/>
                    <a:pt x="2081" y="3397"/>
                  </a:cubicBezTo>
                  <a:cubicBezTo>
                    <a:pt x="1756" y="3397"/>
                    <a:pt x="1432" y="3287"/>
                    <a:pt x="1173" y="3046"/>
                  </a:cubicBezTo>
                  <a:cubicBezTo>
                    <a:pt x="793" y="2666"/>
                    <a:pt x="571" y="2096"/>
                    <a:pt x="698" y="1589"/>
                  </a:cubicBezTo>
                  <a:cubicBezTo>
                    <a:pt x="793" y="1209"/>
                    <a:pt x="1014" y="924"/>
                    <a:pt x="1299" y="703"/>
                  </a:cubicBezTo>
                  <a:cubicBezTo>
                    <a:pt x="1582" y="505"/>
                    <a:pt x="1914" y="383"/>
                    <a:pt x="2230" y="291"/>
                  </a:cubicBezTo>
                  <a:close/>
                  <a:moveTo>
                    <a:pt x="2622" y="1"/>
                  </a:moveTo>
                  <a:cubicBezTo>
                    <a:pt x="2527" y="1"/>
                    <a:pt x="2433" y="6"/>
                    <a:pt x="2344" y="6"/>
                  </a:cubicBezTo>
                  <a:cubicBezTo>
                    <a:pt x="2310" y="12"/>
                    <a:pt x="2281" y="24"/>
                    <a:pt x="2257" y="40"/>
                  </a:cubicBezTo>
                  <a:lnTo>
                    <a:pt x="2257" y="40"/>
                  </a:lnTo>
                  <a:cubicBezTo>
                    <a:pt x="2149" y="17"/>
                    <a:pt x="2042" y="6"/>
                    <a:pt x="1936" y="6"/>
                  </a:cubicBezTo>
                  <a:cubicBezTo>
                    <a:pt x="1648" y="6"/>
                    <a:pt x="1373" y="90"/>
                    <a:pt x="1141" y="259"/>
                  </a:cubicBezTo>
                  <a:cubicBezTo>
                    <a:pt x="793" y="481"/>
                    <a:pt x="476" y="798"/>
                    <a:pt x="318" y="1209"/>
                  </a:cubicBezTo>
                  <a:cubicBezTo>
                    <a:pt x="1" y="1906"/>
                    <a:pt x="191" y="2698"/>
                    <a:pt x="634" y="3268"/>
                  </a:cubicBezTo>
                  <a:cubicBezTo>
                    <a:pt x="1019" y="3720"/>
                    <a:pt x="1549" y="3946"/>
                    <a:pt x="2109" y="3946"/>
                  </a:cubicBezTo>
                  <a:cubicBezTo>
                    <a:pt x="2333" y="3946"/>
                    <a:pt x="2562" y="3910"/>
                    <a:pt x="2788" y="3838"/>
                  </a:cubicBezTo>
                  <a:cubicBezTo>
                    <a:pt x="3579" y="3553"/>
                    <a:pt x="4118" y="2824"/>
                    <a:pt x="4149" y="1969"/>
                  </a:cubicBezTo>
                  <a:cubicBezTo>
                    <a:pt x="4181" y="1463"/>
                    <a:pt x="4054" y="924"/>
                    <a:pt x="3706" y="544"/>
                  </a:cubicBezTo>
                  <a:cubicBezTo>
                    <a:pt x="3548" y="354"/>
                    <a:pt x="3294" y="164"/>
                    <a:pt x="3041" y="69"/>
                  </a:cubicBezTo>
                  <a:cubicBezTo>
                    <a:pt x="2908" y="12"/>
                    <a:pt x="2764" y="1"/>
                    <a:pt x="26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5688403" y="2518240"/>
              <a:ext cx="13525" cy="13525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190" y="1"/>
                  </a:moveTo>
                  <a:cubicBezTo>
                    <a:pt x="159" y="1"/>
                    <a:pt x="159" y="1"/>
                    <a:pt x="127" y="33"/>
                  </a:cubicBezTo>
                  <a:lnTo>
                    <a:pt x="95" y="33"/>
                  </a:lnTo>
                  <a:lnTo>
                    <a:pt x="95" y="64"/>
                  </a:lnTo>
                  <a:cubicBezTo>
                    <a:pt x="95" y="64"/>
                    <a:pt x="64" y="64"/>
                    <a:pt x="64" y="96"/>
                  </a:cubicBezTo>
                  <a:lnTo>
                    <a:pt x="32" y="96"/>
                  </a:lnTo>
                  <a:cubicBezTo>
                    <a:pt x="32" y="128"/>
                    <a:pt x="32" y="128"/>
                    <a:pt x="32" y="128"/>
                  </a:cubicBezTo>
                  <a:cubicBezTo>
                    <a:pt x="0" y="159"/>
                    <a:pt x="0" y="191"/>
                    <a:pt x="0" y="191"/>
                  </a:cubicBezTo>
                  <a:cubicBezTo>
                    <a:pt x="0" y="223"/>
                    <a:pt x="0" y="254"/>
                    <a:pt x="0" y="286"/>
                  </a:cubicBezTo>
                  <a:cubicBezTo>
                    <a:pt x="0" y="286"/>
                    <a:pt x="0" y="318"/>
                    <a:pt x="32" y="318"/>
                  </a:cubicBezTo>
                  <a:cubicBezTo>
                    <a:pt x="32" y="349"/>
                    <a:pt x="32" y="381"/>
                    <a:pt x="64" y="381"/>
                  </a:cubicBezTo>
                  <a:cubicBezTo>
                    <a:pt x="64" y="381"/>
                    <a:pt x="95" y="413"/>
                    <a:pt x="127" y="413"/>
                  </a:cubicBezTo>
                  <a:lnTo>
                    <a:pt x="254" y="413"/>
                  </a:lnTo>
                  <a:cubicBezTo>
                    <a:pt x="285" y="413"/>
                    <a:pt x="285" y="381"/>
                    <a:pt x="317" y="349"/>
                  </a:cubicBezTo>
                  <a:lnTo>
                    <a:pt x="349" y="349"/>
                  </a:lnTo>
                  <a:cubicBezTo>
                    <a:pt x="349" y="349"/>
                    <a:pt x="349" y="318"/>
                    <a:pt x="380" y="318"/>
                  </a:cubicBezTo>
                  <a:cubicBezTo>
                    <a:pt x="380" y="302"/>
                    <a:pt x="380" y="294"/>
                    <a:pt x="380" y="286"/>
                  </a:cubicBezTo>
                  <a:cubicBezTo>
                    <a:pt x="380" y="254"/>
                    <a:pt x="380" y="254"/>
                    <a:pt x="380" y="223"/>
                  </a:cubicBezTo>
                  <a:cubicBezTo>
                    <a:pt x="412" y="223"/>
                    <a:pt x="412" y="191"/>
                    <a:pt x="412" y="159"/>
                  </a:cubicBezTo>
                  <a:cubicBezTo>
                    <a:pt x="412" y="159"/>
                    <a:pt x="380" y="128"/>
                    <a:pt x="380" y="128"/>
                  </a:cubicBezTo>
                  <a:cubicBezTo>
                    <a:pt x="380" y="96"/>
                    <a:pt x="380" y="64"/>
                    <a:pt x="349" y="64"/>
                  </a:cubicBezTo>
                  <a:cubicBezTo>
                    <a:pt x="349" y="33"/>
                    <a:pt x="317" y="33"/>
                    <a:pt x="317" y="33"/>
                  </a:cubicBezTo>
                  <a:cubicBezTo>
                    <a:pt x="285" y="33"/>
                    <a:pt x="285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4936516" y="3684974"/>
              <a:ext cx="1035050" cy="1035017"/>
            </a:xfrm>
            <a:custGeom>
              <a:avLst/>
              <a:gdLst/>
              <a:ahLst/>
              <a:cxnLst/>
              <a:rect l="l" t="t" r="r" b="b"/>
              <a:pathLst>
                <a:path w="31607" h="31606" extrusionOk="0">
                  <a:moveTo>
                    <a:pt x="15803" y="0"/>
                  </a:moveTo>
                  <a:cubicBezTo>
                    <a:pt x="7094" y="0"/>
                    <a:pt x="0" y="7063"/>
                    <a:pt x="0" y="15803"/>
                  </a:cubicBezTo>
                  <a:cubicBezTo>
                    <a:pt x="0" y="24512"/>
                    <a:pt x="7094" y="31606"/>
                    <a:pt x="15803" y="31606"/>
                  </a:cubicBezTo>
                  <a:cubicBezTo>
                    <a:pt x="24544" y="31606"/>
                    <a:pt x="31606" y="24512"/>
                    <a:pt x="31606" y="15803"/>
                  </a:cubicBezTo>
                  <a:cubicBezTo>
                    <a:pt x="31606" y="7063"/>
                    <a:pt x="24544" y="0"/>
                    <a:pt x="15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4925087" y="3678687"/>
              <a:ext cx="1058923" cy="1057908"/>
            </a:xfrm>
            <a:custGeom>
              <a:avLst/>
              <a:gdLst/>
              <a:ahLst/>
              <a:cxnLst/>
              <a:rect l="l" t="t" r="r" b="b"/>
              <a:pathLst>
                <a:path w="32336" h="32305" extrusionOk="0">
                  <a:moveTo>
                    <a:pt x="16152" y="382"/>
                  </a:moveTo>
                  <a:cubicBezTo>
                    <a:pt x="18211" y="382"/>
                    <a:pt x="20237" y="794"/>
                    <a:pt x="22138" y="1586"/>
                  </a:cubicBezTo>
                  <a:cubicBezTo>
                    <a:pt x="24006" y="2378"/>
                    <a:pt x="25748" y="3549"/>
                    <a:pt x="27173" y="4974"/>
                  </a:cubicBezTo>
                  <a:cubicBezTo>
                    <a:pt x="28598" y="6431"/>
                    <a:pt x="29738" y="8173"/>
                    <a:pt x="30467" y="10041"/>
                  </a:cubicBezTo>
                  <a:cubicBezTo>
                    <a:pt x="31227" y="11942"/>
                    <a:pt x="31607" y="13968"/>
                    <a:pt x="31607" y="15995"/>
                  </a:cubicBezTo>
                  <a:cubicBezTo>
                    <a:pt x="31575" y="18022"/>
                    <a:pt x="31163" y="20017"/>
                    <a:pt x="30372" y="21886"/>
                  </a:cubicBezTo>
                  <a:cubicBezTo>
                    <a:pt x="29580" y="23722"/>
                    <a:pt x="28440" y="25433"/>
                    <a:pt x="27015" y="26826"/>
                  </a:cubicBezTo>
                  <a:cubicBezTo>
                    <a:pt x="24133" y="29645"/>
                    <a:pt x="20174" y="31260"/>
                    <a:pt x="16184" y="31260"/>
                  </a:cubicBezTo>
                  <a:cubicBezTo>
                    <a:pt x="14157" y="31260"/>
                    <a:pt x="12162" y="30880"/>
                    <a:pt x="10325" y="30120"/>
                  </a:cubicBezTo>
                  <a:cubicBezTo>
                    <a:pt x="8457" y="29360"/>
                    <a:pt x="6746" y="28251"/>
                    <a:pt x="5321" y="26826"/>
                  </a:cubicBezTo>
                  <a:cubicBezTo>
                    <a:pt x="3896" y="25433"/>
                    <a:pt x="2756" y="23722"/>
                    <a:pt x="1964" y="21886"/>
                  </a:cubicBezTo>
                  <a:cubicBezTo>
                    <a:pt x="1173" y="20017"/>
                    <a:pt x="761" y="18022"/>
                    <a:pt x="729" y="15995"/>
                  </a:cubicBezTo>
                  <a:cubicBezTo>
                    <a:pt x="729" y="13968"/>
                    <a:pt x="1109" y="11942"/>
                    <a:pt x="1869" y="10073"/>
                  </a:cubicBezTo>
                  <a:cubicBezTo>
                    <a:pt x="2629" y="8173"/>
                    <a:pt x="3738" y="6431"/>
                    <a:pt x="5163" y="5006"/>
                  </a:cubicBezTo>
                  <a:cubicBezTo>
                    <a:pt x="6620" y="3549"/>
                    <a:pt x="8330" y="2378"/>
                    <a:pt x="10198" y="1586"/>
                  </a:cubicBezTo>
                  <a:cubicBezTo>
                    <a:pt x="12099" y="794"/>
                    <a:pt x="14125" y="382"/>
                    <a:pt x="16152" y="382"/>
                  </a:cubicBezTo>
                  <a:close/>
                  <a:moveTo>
                    <a:pt x="15956" y="1"/>
                  </a:moveTo>
                  <a:cubicBezTo>
                    <a:pt x="13913" y="1"/>
                    <a:pt x="11903" y="411"/>
                    <a:pt x="10040" y="1174"/>
                  </a:cubicBezTo>
                  <a:cubicBezTo>
                    <a:pt x="8077" y="1966"/>
                    <a:pt x="6303" y="3169"/>
                    <a:pt x="4815" y="4626"/>
                  </a:cubicBezTo>
                  <a:cubicBezTo>
                    <a:pt x="3326" y="6115"/>
                    <a:pt x="2123" y="7888"/>
                    <a:pt x="1299" y="9820"/>
                  </a:cubicBezTo>
                  <a:cubicBezTo>
                    <a:pt x="444" y="11752"/>
                    <a:pt x="33" y="13873"/>
                    <a:pt x="1" y="15995"/>
                  </a:cubicBezTo>
                  <a:cubicBezTo>
                    <a:pt x="1" y="18117"/>
                    <a:pt x="381" y="20239"/>
                    <a:pt x="1173" y="22202"/>
                  </a:cubicBezTo>
                  <a:cubicBezTo>
                    <a:pt x="1996" y="24166"/>
                    <a:pt x="3168" y="25971"/>
                    <a:pt x="4656" y="27491"/>
                  </a:cubicBezTo>
                  <a:cubicBezTo>
                    <a:pt x="6176" y="29011"/>
                    <a:pt x="7950" y="30215"/>
                    <a:pt x="9945" y="31038"/>
                  </a:cubicBezTo>
                  <a:cubicBezTo>
                    <a:pt x="11909" y="31861"/>
                    <a:pt x="14030" y="32305"/>
                    <a:pt x="16152" y="32305"/>
                  </a:cubicBezTo>
                  <a:cubicBezTo>
                    <a:pt x="18306" y="32305"/>
                    <a:pt x="20428" y="31893"/>
                    <a:pt x="22423" y="31070"/>
                  </a:cubicBezTo>
                  <a:cubicBezTo>
                    <a:pt x="24386" y="30246"/>
                    <a:pt x="26191" y="29011"/>
                    <a:pt x="27680" y="27491"/>
                  </a:cubicBezTo>
                  <a:cubicBezTo>
                    <a:pt x="29168" y="25971"/>
                    <a:pt x="30340" y="24166"/>
                    <a:pt x="31163" y="22202"/>
                  </a:cubicBezTo>
                  <a:cubicBezTo>
                    <a:pt x="31955" y="20239"/>
                    <a:pt x="32335" y="18117"/>
                    <a:pt x="32335" y="15995"/>
                  </a:cubicBezTo>
                  <a:cubicBezTo>
                    <a:pt x="32303" y="13873"/>
                    <a:pt x="31860" y="11783"/>
                    <a:pt x="31037" y="9820"/>
                  </a:cubicBezTo>
                  <a:cubicBezTo>
                    <a:pt x="30213" y="7888"/>
                    <a:pt x="29010" y="6115"/>
                    <a:pt x="27521" y="4658"/>
                  </a:cubicBezTo>
                  <a:cubicBezTo>
                    <a:pt x="24540" y="1708"/>
                    <a:pt x="20440" y="2"/>
                    <a:pt x="16298" y="2"/>
                  </a:cubicBezTo>
                  <a:cubicBezTo>
                    <a:pt x="16260" y="2"/>
                    <a:pt x="16222" y="2"/>
                    <a:pt x="16184" y="2"/>
                  </a:cubicBezTo>
                  <a:cubicBezTo>
                    <a:pt x="16108" y="1"/>
                    <a:pt x="16032" y="1"/>
                    <a:pt x="159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5737361" y="4193775"/>
              <a:ext cx="267383" cy="494258"/>
            </a:xfrm>
            <a:custGeom>
              <a:avLst/>
              <a:gdLst/>
              <a:ahLst/>
              <a:cxnLst/>
              <a:rect l="l" t="t" r="r" b="b"/>
              <a:pathLst>
                <a:path w="8165" h="15093" extrusionOk="0">
                  <a:moveTo>
                    <a:pt x="8047" y="0"/>
                  </a:moveTo>
                  <a:cubicBezTo>
                    <a:pt x="8013" y="0"/>
                    <a:pt x="7974" y="24"/>
                    <a:pt x="7974" y="76"/>
                  </a:cubicBezTo>
                  <a:cubicBezTo>
                    <a:pt x="7974" y="2325"/>
                    <a:pt x="7468" y="4605"/>
                    <a:pt x="6644" y="6727"/>
                  </a:cubicBezTo>
                  <a:cubicBezTo>
                    <a:pt x="5789" y="8849"/>
                    <a:pt x="4523" y="10780"/>
                    <a:pt x="2939" y="12427"/>
                  </a:cubicBezTo>
                  <a:cubicBezTo>
                    <a:pt x="2527" y="12870"/>
                    <a:pt x="2052" y="13314"/>
                    <a:pt x="1577" y="13694"/>
                  </a:cubicBezTo>
                  <a:cubicBezTo>
                    <a:pt x="1292" y="13916"/>
                    <a:pt x="1039" y="14106"/>
                    <a:pt x="754" y="14296"/>
                  </a:cubicBezTo>
                  <a:cubicBezTo>
                    <a:pt x="659" y="14359"/>
                    <a:pt x="501" y="14454"/>
                    <a:pt x="406" y="14549"/>
                  </a:cubicBezTo>
                  <a:cubicBezTo>
                    <a:pt x="279" y="14676"/>
                    <a:pt x="184" y="14802"/>
                    <a:pt x="57" y="14929"/>
                  </a:cubicBezTo>
                  <a:cubicBezTo>
                    <a:pt x="1" y="14985"/>
                    <a:pt x="45" y="15092"/>
                    <a:pt x="123" y="15092"/>
                  </a:cubicBezTo>
                  <a:cubicBezTo>
                    <a:pt x="132" y="15092"/>
                    <a:pt x="142" y="15091"/>
                    <a:pt x="152" y="15087"/>
                  </a:cubicBezTo>
                  <a:cubicBezTo>
                    <a:pt x="437" y="14961"/>
                    <a:pt x="691" y="14897"/>
                    <a:pt x="912" y="14707"/>
                  </a:cubicBezTo>
                  <a:cubicBezTo>
                    <a:pt x="1166" y="14549"/>
                    <a:pt x="1387" y="14359"/>
                    <a:pt x="1609" y="14169"/>
                  </a:cubicBezTo>
                  <a:cubicBezTo>
                    <a:pt x="2084" y="13821"/>
                    <a:pt x="2496" y="13440"/>
                    <a:pt x="2907" y="13029"/>
                  </a:cubicBezTo>
                  <a:cubicBezTo>
                    <a:pt x="3731" y="12205"/>
                    <a:pt x="4491" y="11319"/>
                    <a:pt x="5124" y="10400"/>
                  </a:cubicBezTo>
                  <a:cubicBezTo>
                    <a:pt x="6423" y="8468"/>
                    <a:pt x="7404" y="6283"/>
                    <a:pt x="7848" y="4003"/>
                  </a:cubicBezTo>
                  <a:cubicBezTo>
                    <a:pt x="8101" y="2705"/>
                    <a:pt x="8164" y="1375"/>
                    <a:pt x="8101" y="45"/>
                  </a:cubicBezTo>
                  <a:cubicBezTo>
                    <a:pt x="8101" y="16"/>
                    <a:pt x="8076" y="0"/>
                    <a:pt x="80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5987521" y="4130441"/>
              <a:ext cx="17225" cy="38970"/>
            </a:xfrm>
            <a:custGeom>
              <a:avLst/>
              <a:gdLst/>
              <a:ahLst/>
              <a:cxnLst/>
              <a:rect l="l" t="t" r="r" b="b"/>
              <a:pathLst>
                <a:path w="526" h="1190" extrusionOk="0">
                  <a:moveTo>
                    <a:pt x="304" y="1123"/>
                  </a:moveTo>
                  <a:cubicBezTo>
                    <a:pt x="335" y="1123"/>
                    <a:pt x="335" y="1155"/>
                    <a:pt x="335" y="1155"/>
                  </a:cubicBezTo>
                  <a:lnTo>
                    <a:pt x="335" y="1155"/>
                  </a:lnTo>
                  <a:lnTo>
                    <a:pt x="304" y="1123"/>
                  </a:lnTo>
                  <a:close/>
                  <a:moveTo>
                    <a:pt x="120" y="0"/>
                  </a:moveTo>
                  <a:cubicBezTo>
                    <a:pt x="57" y="0"/>
                    <a:pt x="0" y="50"/>
                    <a:pt x="19" y="142"/>
                  </a:cubicBezTo>
                  <a:cubicBezTo>
                    <a:pt x="50" y="332"/>
                    <a:pt x="82" y="490"/>
                    <a:pt x="114" y="680"/>
                  </a:cubicBezTo>
                  <a:cubicBezTo>
                    <a:pt x="145" y="775"/>
                    <a:pt x="145" y="838"/>
                    <a:pt x="177" y="933"/>
                  </a:cubicBezTo>
                  <a:cubicBezTo>
                    <a:pt x="209" y="965"/>
                    <a:pt x="240" y="1028"/>
                    <a:pt x="240" y="1060"/>
                  </a:cubicBezTo>
                  <a:cubicBezTo>
                    <a:pt x="272" y="1123"/>
                    <a:pt x="304" y="1155"/>
                    <a:pt x="367" y="1187"/>
                  </a:cubicBezTo>
                  <a:lnTo>
                    <a:pt x="335" y="1155"/>
                  </a:lnTo>
                  <a:lnTo>
                    <a:pt x="335" y="1155"/>
                  </a:lnTo>
                  <a:cubicBezTo>
                    <a:pt x="360" y="1179"/>
                    <a:pt x="388" y="1190"/>
                    <a:pt x="415" y="1190"/>
                  </a:cubicBezTo>
                  <a:cubicBezTo>
                    <a:pt x="454" y="1190"/>
                    <a:pt x="488" y="1167"/>
                    <a:pt x="493" y="1133"/>
                  </a:cubicBezTo>
                  <a:lnTo>
                    <a:pt x="493" y="1133"/>
                  </a:lnTo>
                  <a:cubicBezTo>
                    <a:pt x="525" y="1098"/>
                    <a:pt x="525" y="1047"/>
                    <a:pt x="525" y="997"/>
                  </a:cubicBezTo>
                  <a:cubicBezTo>
                    <a:pt x="525" y="933"/>
                    <a:pt x="525" y="902"/>
                    <a:pt x="494" y="838"/>
                  </a:cubicBezTo>
                  <a:cubicBezTo>
                    <a:pt x="494" y="743"/>
                    <a:pt x="462" y="680"/>
                    <a:pt x="430" y="585"/>
                  </a:cubicBezTo>
                  <a:cubicBezTo>
                    <a:pt x="399" y="427"/>
                    <a:pt x="304" y="237"/>
                    <a:pt x="240" y="78"/>
                  </a:cubicBezTo>
                  <a:cubicBezTo>
                    <a:pt x="214" y="26"/>
                    <a:pt x="165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4901246" y="3832994"/>
              <a:ext cx="141076" cy="422934"/>
            </a:xfrm>
            <a:custGeom>
              <a:avLst/>
              <a:gdLst/>
              <a:ahLst/>
              <a:cxnLst/>
              <a:rect l="l" t="t" r="r" b="b"/>
              <a:pathLst>
                <a:path w="4308" h="12915" extrusionOk="0">
                  <a:moveTo>
                    <a:pt x="4245" y="0"/>
                  </a:moveTo>
                  <a:cubicBezTo>
                    <a:pt x="4236" y="0"/>
                    <a:pt x="4225" y="3"/>
                    <a:pt x="4213" y="9"/>
                  </a:cubicBezTo>
                  <a:cubicBezTo>
                    <a:pt x="3864" y="167"/>
                    <a:pt x="3579" y="579"/>
                    <a:pt x="3357" y="896"/>
                  </a:cubicBezTo>
                  <a:cubicBezTo>
                    <a:pt x="3072" y="1276"/>
                    <a:pt x="2819" y="1656"/>
                    <a:pt x="2566" y="2036"/>
                  </a:cubicBezTo>
                  <a:cubicBezTo>
                    <a:pt x="2091" y="2796"/>
                    <a:pt x="1647" y="3619"/>
                    <a:pt x="1299" y="4443"/>
                  </a:cubicBezTo>
                  <a:cubicBezTo>
                    <a:pt x="571" y="6153"/>
                    <a:pt x="159" y="7958"/>
                    <a:pt x="64" y="9795"/>
                  </a:cubicBezTo>
                  <a:cubicBezTo>
                    <a:pt x="1" y="10840"/>
                    <a:pt x="64" y="11853"/>
                    <a:pt x="254" y="12867"/>
                  </a:cubicBezTo>
                  <a:cubicBezTo>
                    <a:pt x="270" y="12898"/>
                    <a:pt x="301" y="12914"/>
                    <a:pt x="329" y="12914"/>
                  </a:cubicBezTo>
                  <a:cubicBezTo>
                    <a:pt x="357" y="12914"/>
                    <a:pt x="381" y="12898"/>
                    <a:pt x="381" y="12867"/>
                  </a:cubicBezTo>
                  <a:cubicBezTo>
                    <a:pt x="222" y="11062"/>
                    <a:pt x="254" y="9256"/>
                    <a:pt x="634" y="7483"/>
                  </a:cubicBezTo>
                  <a:cubicBezTo>
                    <a:pt x="982" y="5741"/>
                    <a:pt x="1647" y="4031"/>
                    <a:pt x="2566" y="2511"/>
                  </a:cubicBezTo>
                  <a:cubicBezTo>
                    <a:pt x="2851" y="2068"/>
                    <a:pt x="3136" y="1656"/>
                    <a:pt x="3452" y="1244"/>
                  </a:cubicBezTo>
                  <a:cubicBezTo>
                    <a:pt x="3611" y="1054"/>
                    <a:pt x="3769" y="833"/>
                    <a:pt x="3928" y="642"/>
                  </a:cubicBezTo>
                  <a:cubicBezTo>
                    <a:pt x="4086" y="484"/>
                    <a:pt x="4244" y="326"/>
                    <a:pt x="4308" y="72"/>
                  </a:cubicBezTo>
                  <a:cubicBezTo>
                    <a:pt x="4308" y="47"/>
                    <a:pt x="4287" y="0"/>
                    <a:pt x="4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4883628" y="4016413"/>
              <a:ext cx="28032" cy="75974"/>
            </a:xfrm>
            <a:custGeom>
              <a:avLst/>
              <a:gdLst/>
              <a:ahLst/>
              <a:cxnLst/>
              <a:rect l="l" t="t" r="r" b="b"/>
              <a:pathLst>
                <a:path w="856" h="2320" extrusionOk="0">
                  <a:moveTo>
                    <a:pt x="794" y="0"/>
                  </a:moveTo>
                  <a:cubicBezTo>
                    <a:pt x="782" y="0"/>
                    <a:pt x="770" y="4"/>
                    <a:pt x="760" y="14"/>
                  </a:cubicBezTo>
                  <a:cubicBezTo>
                    <a:pt x="475" y="299"/>
                    <a:pt x="317" y="679"/>
                    <a:pt x="222" y="1059"/>
                  </a:cubicBezTo>
                  <a:cubicBezTo>
                    <a:pt x="95" y="1439"/>
                    <a:pt x="32" y="1819"/>
                    <a:pt x="0" y="2230"/>
                  </a:cubicBezTo>
                  <a:cubicBezTo>
                    <a:pt x="0" y="2286"/>
                    <a:pt x="64" y="2319"/>
                    <a:pt x="118" y="2319"/>
                  </a:cubicBezTo>
                  <a:cubicBezTo>
                    <a:pt x="157" y="2319"/>
                    <a:pt x="190" y="2302"/>
                    <a:pt x="190" y="2262"/>
                  </a:cubicBezTo>
                  <a:cubicBezTo>
                    <a:pt x="285" y="1882"/>
                    <a:pt x="412" y="1502"/>
                    <a:pt x="539" y="1154"/>
                  </a:cubicBezTo>
                  <a:cubicBezTo>
                    <a:pt x="665" y="774"/>
                    <a:pt x="792" y="425"/>
                    <a:pt x="855" y="45"/>
                  </a:cubicBezTo>
                  <a:cubicBezTo>
                    <a:pt x="855" y="23"/>
                    <a:pt x="824" y="0"/>
                    <a:pt x="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5126289" y="3897769"/>
              <a:ext cx="665593" cy="573343"/>
            </a:xfrm>
            <a:custGeom>
              <a:avLst/>
              <a:gdLst/>
              <a:ahLst/>
              <a:cxnLst/>
              <a:rect l="l" t="t" r="r" b="b"/>
              <a:pathLst>
                <a:path w="20325" h="17508" extrusionOk="0">
                  <a:moveTo>
                    <a:pt x="3696" y="0"/>
                  </a:moveTo>
                  <a:cubicBezTo>
                    <a:pt x="3520" y="0"/>
                    <a:pt x="3344" y="8"/>
                    <a:pt x="3168" y="26"/>
                  </a:cubicBezTo>
                  <a:cubicBezTo>
                    <a:pt x="2534" y="90"/>
                    <a:pt x="1901" y="248"/>
                    <a:pt x="1363" y="565"/>
                  </a:cubicBezTo>
                  <a:cubicBezTo>
                    <a:pt x="1268" y="565"/>
                    <a:pt x="1204" y="660"/>
                    <a:pt x="1173" y="755"/>
                  </a:cubicBezTo>
                  <a:cubicBezTo>
                    <a:pt x="856" y="4777"/>
                    <a:pt x="602" y="8799"/>
                    <a:pt x="317" y="12820"/>
                  </a:cubicBezTo>
                  <a:lnTo>
                    <a:pt x="254" y="13802"/>
                  </a:lnTo>
                  <a:cubicBezTo>
                    <a:pt x="222" y="13834"/>
                    <a:pt x="191" y="13834"/>
                    <a:pt x="191" y="13866"/>
                  </a:cubicBezTo>
                  <a:cubicBezTo>
                    <a:pt x="159" y="14024"/>
                    <a:pt x="127" y="14246"/>
                    <a:pt x="127" y="14404"/>
                  </a:cubicBezTo>
                  <a:cubicBezTo>
                    <a:pt x="96" y="14626"/>
                    <a:pt x="96" y="14816"/>
                    <a:pt x="64" y="15006"/>
                  </a:cubicBezTo>
                  <a:cubicBezTo>
                    <a:pt x="64" y="15196"/>
                    <a:pt x="64" y="15386"/>
                    <a:pt x="32" y="15576"/>
                  </a:cubicBezTo>
                  <a:cubicBezTo>
                    <a:pt x="32" y="15766"/>
                    <a:pt x="1" y="15987"/>
                    <a:pt x="64" y="16146"/>
                  </a:cubicBezTo>
                  <a:cubicBezTo>
                    <a:pt x="64" y="16177"/>
                    <a:pt x="64" y="16177"/>
                    <a:pt x="64" y="16177"/>
                  </a:cubicBezTo>
                  <a:cubicBezTo>
                    <a:pt x="64" y="16272"/>
                    <a:pt x="159" y="16399"/>
                    <a:pt x="222" y="16399"/>
                  </a:cubicBezTo>
                  <a:cubicBezTo>
                    <a:pt x="476" y="16462"/>
                    <a:pt x="697" y="16526"/>
                    <a:pt x="919" y="16526"/>
                  </a:cubicBezTo>
                  <a:cubicBezTo>
                    <a:pt x="951" y="16526"/>
                    <a:pt x="982" y="16494"/>
                    <a:pt x="1014" y="16494"/>
                  </a:cubicBezTo>
                  <a:cubicBezTo>
                    <a:pt x="1056" y="16494"/>
                    <a:pt x="1085" y="16508"/>
                    <a:pt x="1117" y="16508"/>
                  </a:cubicBezTo>
                  <a:cubicBezTo>
                    <a:pt x="1134" y="16508"/>
                    <a:pt x="1151" y="16505"/>
                    <a:pt x="1173" y="16494"/>
                  </a:cubicBezTo>
                  <a:cubicBezTo>
                    <a:pt x="1901" y="16304"/>
                    <a:pt x="2629" y="16177"/>
                    <a:pt x="3389" y="16114"/>
                  </a:cubicBezTo>
                  <a:cubicBezTo>
                    <a:pt x="3548" y="16146"/>
                    <a:pt x="3611" y="16209"/>
                    <a:pt x="3769" y="16209"/>
                  </a:cubicBezTo>
                  <a:lnTo>
                    <a:pt x="5036" y="16209"/>
                  </a:lnTo>
                  <a:cubicBezTo>
                    <a:pt x="5575" y="16209"/>
                    <a:pt x="6145" y="16209"/>
                    <a:pt x="6683" y="16272"/>
                  </a:cubicBezTo>
                  <a:cubicBezTo>
                    <a:pt x="7253" y="16336"/>
                    <a:pt x="7823" y="16399"/>
                    <a:pt x="8393" y="16462"/>
                  </a:cubicBezTo>
                  <a:cubicBezTo>
                    <a:pt x="8615" y="16462"/>
                    <a:pt x="8805" y="16494"/>
                    <a:pt x="8995" y="16526"/>
                  </a:cubicBezTo>
                  <a:cubicBezTo>
                    <a:pt x="8995" y="16589"/>
                    <a:pt x="9026" y="16621"/>
                    <a:pt x="9090" y="16684"/>
                  </a:cubicBezTo>
                  <a:lnTo>
                    <a:pt x="9121" y="16684"/>
                  </a:lnTo>
                  <a:cubicBezTo>
                    <a:pt x="9216" y="16811"/>
                    <a:pt x="9343" y="16874"/>
                    <a:pt x="9501" y="16906"/>
                  </a:cubicBezTo>
                  <a:lnTo>
                    <a:pt x="9501" y="16969"/>
                  </a:lnTo>
                  <a:cubicBezTo>
                    <a:pt x="9501" y="16969"/>
                    <a:pt x="9501" y="17001"/>
                    <a:pt x="9501" y="17032"/>
                  </a:cubicBezTo>
                  <a:cubicBezTo>
                    <a:pt x="9470" y="17096"/>
                    <a:pt x="9470" y="17159"/>
                    <a:pt x="9501" y="17222"/>
                  </a:cubicBezTo>
                  <a:cubicBezTo>
                    <a:pt x="9565" y="17444"/>
                    <a:pt x="9818" y="17444"/>
                    <a:pt x="10008" y="17476"/>
                  </a:cubicBezTo>
                  <a:cubicBezTo>
                    <a:pt x="10167" y="17507"/>
                    <a:pt x="10357" y="17507"/>
                    <a:pt x="10515" y="17507"/>
                  </a:cubicBezTo>
                  <a:cubicBezTo>
                    <a:pt x="10610" y="17507"/>
                    <a:pt x="10737" y="17412"/>
                    <a:pt x="10737" y="17317"/>
                  </a:cubicBezTo>
                  <a:cubicBezTo>
                    <a:pt x="11877" y="17001"/>
                    <a:pt x="13017" y="16716"/>
                    <a:pt x="14189" y="16557"/>
                  </a:cubicBezTo>
                  <a:cubicBezTo>
                    <a:pt x="15424" y="16399"/>
                    <a:pt x="16690" y="16336"/>
                    <a:pt x="17957" y="16336"/>
                  </a:cubicBezTo>
                  <a:cubicBezTo>
                    <a:pt x="18686" y="16367"/>
                    <a:pt x="19414" y="16431"/>
                    <a:pt x="20111" y="16494"/>
                  </a:cubicBezTo>
                  <a:cubicBezTo>
                    <a:pt x="20120" y="16496"/>
                    <a:pt x="20128" y="16496"/>
                    <a:pt x="20137" y="16496"/>
                  </a:cubicBezTo>
                  <a:cubicBezTo>
                    <a:pt x="20303" y="16496"/>
                    <a:pt x="20325" y="16208"/>
                    <a:pt x="20174" y="16177"/>
                  </a:cubicBezTo>
                  <a:cubicBezTo>
                    <a:pt x="19826" y="12187"/>
                    <a:pt x="19509" y="8165"/>
                    <a:pt x="19192" y="4175"/>
                  </a:cubicBezTo>
                  <a:cubicBezTo>
                    <a:pt x="19097" y="3035"/>
                    <a:pt x="19002" y="1895"/>
                    <a:pt x="18907" y="786"/>
                  </a:cubicBezTo>
                  <a:cubicBezTo>
                    <a:pt x="18907" y="723"/>
                    <a:pt x="18876" y="660"/>
                    <a:pt x="18844" y="628"/>
                  </a:cubicBezTo>
                  <a:cubicBezTo>
                    <a:pt x="18821" y="606"/>
                    <a:pt x="18783" y="583"/>
                    <a:pt x="18740" y="583"/>
                  </a:cubicBezTo>
                  <a:cubicBezTo>
                    <a:pt x="18723" y="583"/>
                    <a:pt x="18704" y="587"/>
                    <a:pt x="18686" y="596"/>
                  </a:cubicBezTo>
                  <a:cubicBezTo>
                    <a:pt x="18369" y="596"/>
                    <a:pt x="18084" y="470"/>
                    <a:pt x="17799" y="406"/>
                  </a:cubicBezTo>
                  <a:cubicBezTo>
                    <a:pt x="17545" y="343"/>
                    <a:pt x="17260" y="280"/>
                    <a:pt x="16975" y="216"/>
                  </a:cubicBezTo>
                  <a:cubicBezTo>
                    <a:pt x="16405" y="121"/>
                    <a:pt x="15835" y="90"/>
                    <a:pt x="15234" y="90"/>
                  </a:cubicBezTo>
                  <a:cubicBezTo>
                    <a:pt x="14093" y="121"/>
                    <a:pt x="12953" y="311"/>
                    <a:pt x="11845" y="660"/>
                  </a:cubicBezTo>
                  <a:cubicBezTo>
                    <a:pt x="11528" y="755"/>
                    <a:pt x="11243" y="850"/>
                    <a:pt x="10927" y="976"/>
                  </a:cubicBezTo>
                  <a:cubicBezTo>
                    <a:pt x="10610" y="1071"/>
                    <a:pt x="10262" y="1166"/>
                    <a:pt x="10008" y="1356"/>
                  </a:cubicBezTo>
                  <a:cubicBezTo>
                    <a:pt x="9977" y="1388"/>
                    <a:pt x="9945" y="1420"/>
                    <a:pt x="9945" y="1451"/>
                  </a:cubicBezTo>
                  <a:cubicBezTo>
                    <a:pt x="9786" y="1356"/>
                    <a:pt x="9565" y="1325"/>
                    <a:pt x="9406" y="1230"/>
                  </a:cubicBezTo>
                  <a:cubicBezTo>
                    <a:pt x="9121" y="1135"/>
                    <a:pt x="8836" y="1008"/>
                    <a:pt x="8520" y="913"/>
                  </a:cubicBezTo>
                  <a:cubicBezTo>
                    <a:pt x="7950" y="691"/>
                    <a:pt x="7348" y="501"/>
                    <a:pt x="6746" y="375"/>
                  </a:cubicBezTo>
                  <a:cubicBezTo>
                    <a:pt x="6145" y="248"/>
                    <a:pt x="5543" y="185"/>
                    <a:pt x="4973" y="90"/>
                  </a:cubicBezTo>
                  <a:cubicBezTo>
                    <a:pt x="4547" y="45"/>
                    <a:pt x="4122" y="0"/>
                    <a:pt x="3696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5099337" y="3926095"/>
              <a:ext cx="710424" cy="560768"/>
            </a:xfrm>
            <a:custGeom>
              <a:avLst/>
              <a:gdLst/>
              <a:ahLst/>
              <a:cxnLst/>
              <a:rect l="l" t="t" r="r" b="b"/>
              <a:pathLst>
                <a:path w="21694" h="17124" extrusionOk="0">
                  <a:moveTo>
                    <a:pt x="1758" y="0"/>
                  </a:moveTo>
                  <a:cubicBezTo>
                    <a:pt x="1726" y="0"/>
                    <a:pt x="1695" y="16"/>
                    <a:pt x="1679" y="48"/>
                  </a:cubicBezTo>
                  <a:cubicBezTo>
                    <a:pt x="1584" y="111"/>
                    <a:pt x="1584" y="301"/>
                    <a:pt x="1552" y="428"/>
                  </a:cubicBezTo>
                  <a:cubicBezTo>
                    <a:pt x="1552" y="460"/>
                    <a:pt x="1552" y="491"/>
                    <a:pt x="1552" y="523"/>
                  </a:cubicBezTo>
                  <a:cubicBezTo>
                    <a:pt x="1489" y="713"/>
                    <a:pt x="1489" y="935"/>
                    <a:pt x="1457" y="1125"/>
                  </a:cubicBezTo>
                  <a:cubicBezTo>
                    <a:pt x="1425" y="1473"/>
                    <a:pt x="1394" y="1821"/>
                    <a:pt x="1330" y="2201"/>
                  </a:cubicBezTo>
                  <a:cubicBezTo>
                    <a:pt x="1267" y="2898"/>
                    <a:pt x="1204" y="3627"/>
                    <a:pt x="1109" y="4323"/>
                  </a:cubicBezTo>
                  <a:cubicBezTo>
                    <a:pt x="1045" y="5052"/>
                    <a:pt x="982" y="5748"/>
                    <a:pt x="919" y="6477"/>
                  </a:cubicBezTo>
                  <a:cubicBezTo>
                    <a:pt x="887" y="6825"/>
                    <a:pt x="855" y="7205"/>
                    <a:pt x="855" y="7554"/>
                  </a:cubicBezTo>
                  <a:cubicBezTo>
                    <a:pt x="824" y="7712"/>
                    <a:pt x="824" y="7870"/>
                    <a:pt x="792" y="8060"/>
                  </a:cubicBezTo>
                  <a:cubicBezTo>
                    <a:pt x="792" y="8124"/>
                    <a:pt x="792" y="8219"/>
                    <a:pt x="792" y="8314"/>
                  </a:cubicBezTo>
                  <a:cubicBezTo>
                    <a:pt x="760" y="8567"/>
                    <a:pt x="729" y="8789"/>
                    <a:pt x="697" y="9042"/>
                  </a:cubicBezTo>
                  <a:cubicBezTo>
                    <a:pt x="634" y="9644"/>
                    <a:pt x="570" y="10245"/>
                    <a:pt x="539" y="10815"/>
                  </a:cubicBezTo>
                  <a:cubicBezTo>
                    <a:pt x="507" y="11132"/>
                    <a:pt x="507" y="11417"/>
                    <a:pt x="475" y="11734"/>
                  </a:cubicBezTo>
                  <a:cubicBezTo>
                    <a:pt x="475" y="11860"/>
                    <a:pt x="444" y="12019"/>
                    <a:pt x="444" y="12145"/>
                  </a:cubicBezTo>
                  <a:cubicBezTo>
                    <a:pt x="444" y="12209"/>
                    <a:pt x="444" y="12272"/>
                    <a:pt x="444" y="12336"/>
                  </a:cubicBezTo>
                  <a:cubicBezTo>
                    <a:pt x="412" y="12462"/>
                    <a:pt x="412" y="12621"/>
                    <a:pt x="412" y="12747"/>
                  </a:cubicBezTo>
                  <a:cubicBezTo>
                    <a:pt x="380" y="13001"/>
                    <a:pt x="317" y="13254"/>
                    <a:pt x="317" y="13476"/>
                  </a:cubicBezTo>
                  <a:cubicBezTo>
                    <a:pt x="285" y="13666"/>
                    <a:pt x="254" y="13887"/>
                    <a:pt x="349" y="14077"/>
                  </a:cubicBezTo>
                  <a:cubicBezTo>
                    <a:pt x="285" y="14647"/>
                    <a:pt x="222" y="15217"/>
                    <a:pt x="159" y="15819"/>
                  </a:cubicBezTo>
                  <a:cubicBezTo>
                    <a:pt x="159" y="15882"/>
                    <a:pt x="190" y="15946"/>
                    <a:pt x="222" y="15977"/>
                  </a:cubicBezTo>
                  <a:cubicBezTo>
                    <a:pt x="190" y="16072"/>
                    <a:pt x="159" y="16136"/>
                    <a:pt x="95" y="16231"/>
                  </a:cubicBezTo>
                  <a:cubicBezTo>
                    <a:pt x="0" y="16357"/>
                    <a:pt x="64" y="16516"/>
                    <a:pt x="222" y="16516"/>
                  </a:cubicBezTo>
                  <a:cubicBezTo>
                    <a:pt x="1901" y="16611"/>
                    <a:pt x="3579" y="16642"/>
                    <a:pt x="5257" y="16706"/>
                  </a:cubicBezTo>
                  <a:cubicBezTo>
                    <a:pt x="6112" y="16737"/>
                    <a:pt x="6936" y="16769"/>
                    <a:pt x="7759" y="16832"/>
                  </a:cubicBezTo>
                  <a:cubicBezTo>
                    <a:pt x="8171" y="16864"/>
                    <a:pt x="8583" y="16991"/>
                    <a:pt x="8994" y="16991"/>
                  </a:cubicBezTo>
                  <a:cubicBezTo>
                    <a:pt x="9153" y="16991"/>
                    <a:pt x="9311" y="16928"/>
                    <a:pt x="9469" y="16896"/>
                  </a:cubicBezTo>
                  <a:cubicBezTo>
                    <a:pt x="9581" y="16851"/>
                    <a:pt x="9725" y="16806"/>
                    <a:pt x="9856" y="16806"/>
                  </a:cubicBezTo>
                  <a:cubicBezTo>
                    <a:pt x="9910" y="16806"/>
                    <a:pt x="9961" y="16814"/>
                    <a:pt x="10008" y="16832"/>
                  </a:cubicBezTo>
                  <a:cubicBezTo>
                    <a:pt x="10166" y="16928"/>
                    <a:pt x="10261" y="17054"/>
                    <a:pt x="10451" y="17118"/>
                  </a:cubicBezTo>
                  <a:cubicBezTo>
                    <a:pt x="10466" y="17120"/>
                    <a:pt x="10480" y="17122"/>
                    <a:pt x="10495" y="17122"/>
                  </a:cubicBezTo>
                  <a:cubicBezTo>
                    <a:pt x="10612" y="17122"/>
                    <a:pt x="10729" y="17039"/>
                    <a:pt x="10846" y="17039"/>
                  </a:cubicBezTo>
                  <a:cubicBezTo>
                    <a:pt x="10872" y="17039"/>
                    <a:pt x="10899" y="17043"/>
                    <a:pt x="10926" y="17054"/>
                  </a:cubicBezTo>
                  <a:cubicBezTo>
                    <a:pt x="11032" y="17102"/>
                    <a:pt x="11135" y="17124"/>
                    <a:pt x="11234" y="17124"/>
                  </a:cubicBezTo>
                  <a:cubicBezTo>
                    <a:pt x="11461" y="17124"/>
                    <a:pt x="11668" y="17009"/>
                    <a:pt x="11845" y="16832"/>
                  </a:cubicBezTo>
                  <a:cubicBezTo>
                    <a:pt x="12066" y="16864"/>
                    <a:pt x="12256" y="16959"/>
                    <a:pt x="12478" y="16991"/>
                  </a:cubicBezTo>
                  <a:cubicBezTo>
                    <a:pt x="12538" y="16997"/>
                    <a:pt x="12599" y="16999"/>
                    <a:pt x="12659" y="16999"/>
                  </a:cubicBezTo>
                  <a:cubicBezTo>
                    <a:pt x="12914" y="16999"/>
                    <a:pt x="13166" y="16953"/>
                    <a:pt x="13396" y="16928"/>
                  </a:cubicBezTo>
                  <a:cubicBezTo>
                    <a:pt x="14061" y="16864"/>
                    <a:pt x="14695" y="16801"/>
                    <a:pt x="15328" y="16737"/>
                  </a:cubicBezTo>
                  <a:cubicBezTo>
                    <a:pt x="16595" y="16642"/>
                    <a:pt x="17893" y="16579"/>
                    <a:pt x="19160" y="16547"/>
                  </a:cubicBezTo>
                  <a:cubicBezTo>
                    <a:pt x="19540" y="16547"/>
                    <a:pt x="19889" y="16516"/>
                    <a:pt x="20237" y="16516"/>
                  </a:cubicBezTo>
                  <a:cubicBezTo>
                    <a:pt x="20490" y="16516"/>
                    <a:pt x="20744" y="16530"/>
                    <a:pt x="20988" y="16530"/>
                  </a:cubicBezTo>
                  <a:cubicBezTo>
                    <a:pt x="21110" y="16530"/>
                    <a:pt x="21229" y="16526"/>
                    <a:pt x="21345" y="16516"/>
                  </a:cubicBezTo>
                  <a:cubicBezTo>
                    <a:pt x="21409" y="16484"/>
                    <a:pt x="21440" y="16484"/>
                    <a:pt x="21440" y="16452"/>
                  </a:cubicBezTo>
                  <a:lnTo>
                    <a:pt x="21535" y="16452"/>
                  </a:lnTo>
                  <a:cubicBezTo>
                    <a:pt x="21535" y="16452"/>
                    <a:pt x="21535" y="16421"/>
                    <a:pt x="21567" y="16421"/>
                  </a:cubicBezTo>
                  <a:cubicBezTo>
                    <a:pt x="21599" y="16389"/>
                    <a:pt x="21599" y="16357"/>
                    <a:pt x="21599" y="16326"/>
                  </a:cubicBezTo>
                  <a:cubicBezTo>
                    <a:pt x="21630" y="16294"/>
                    <a:pt x="21630" y="16262"/>
                    <a:pt x="21630" y="16231"/>
                  </a:cubicBezTo>
                  <a:lnTo>
                    <a:pt x="21630" y="16199"/>
                  </a:lnTo>
                  <a:cubicBezTo>
                    <a:pt x="21630" y="16167"/>
                    <a:pt x="21630" y="16167"/>
                    <a:pt x="21630" y="16136"/>
                  </a:cubicBezTo>
                  <a:cubicBezTo>
                    <a:pt x="21694" y="16072"/>
                    <a:pt x="21662" y="15946"/>
                    <a:pt x="21567" y="15882"/>
                  </a:cubicBezTo>
                  <a:cubicBezTo>
                    <a:pt x="21567" y="15851"/>
                    <a:pt x="21599" y="15819"/>
                    <a:pt x="21599" y="15787"/>
                  </a:cubicBezTo>
                  <a:cubicBezTo>
                    <a:pt x="21630" y="14806"/>
                    <a:pt x="21535" y="13792"/>
                    <a:pt x="21409" y="12811"/>
                  </a:cubicBezTo>
                  <a:cubicBezTo>
                    <a:pt x="21314" y="11797"/>
                    <a:pt x="21155" y="10815"/>
                    <a:pt x="21060" y="9834"/>
                  </a:cubicBezTo>
                  <a:cubicBezTo>
                    <a:pt x="20839" y="7839"/>
                    <a:pt x="20649" y="5812"/>
                    <a:pt x="20522" y="3817"/>
                  </a:cubicBezTo>
                  <a:cubicBezTo>
                    <a:pt x="20459" y="2708"/>
                    <a:pt x="20427" y="1568"/>
                    <a:pt x="20364" y="460"/>
                  </a:cubicBezTo>
                  <a:cubicBezTo>
                    <a:pt x="20348" y="317"/>
                    <a:pt x="20245" y="246"/>
                    <a:pt x="20146" y="246"/>
                  </a:cubicBezTo>
                  <a:cubicBezTo>
                    <a:pt x="20047" y="246"/>
                    <a:pt x="19952" y="317"/>
                    <a:pt x="19952" y="460"/>
                  </a:cubicBezTo>
                  <a:cubicBezTo>
                    <a:pt x="19984" y="4450"/>
                    <a:pt x="20427" y="8409"/>
                    <a:pt x="20934" y="12367"/>
                  </a:cubicBezTo>
                  <a:cubicBezTo>
                    <a:pt x="20902" y="12462"/>
                    <a:pt x="20902" y="12589"/>
                    <a:pt x="20902" y="12684"/>
                  </a:cubicBezTo>
                  <a:cubicBezTo>
                    <a:pt x="20902" y="12811"/>
                    <a:pt x="20902" y="12906"/>
                    <a:pt x="20934" y="13032"/>
                  </a:cubicBezTo>
                  <a:cubicBezTo>
                    <a:pt x="20934" y="13254"/>
                    <a:pt x="20934" y="13507"/>
                    <a:pt x="20965" y="13729"/>
                  </a:cubicBezTo>
                  <a:cubicBezTo>
                    <a:pt x="20965" y="13951"/>
                    <a:pt x="20965" y="14172"/>
                    <a:pt x="20965" y="14394"/>
                  </a:cubicBezTo>
                  <a:cubicBezTo>
                    <a:pt x="20965" y="14521"/>
                    <a:pt x="20965" y="14647"/>
                    <a:pt x="20997" y="14742"/>
                  </a:cubicBezTo>
                  <a:cubicBezTo>
                    <a:pt x="20997" y="14869"/>
                    <a:pt x="20965" y="14996"/>
                    <a:pt x="21092" y="15091"/>
                  </a:cubicBezTo>
                  <a:cubicBezTo>
                    <a:pt x="21092" y="15091"/>
                    <a:pt x="21124" y="15122"/>
                    <a:pt x="21155" y="15122"/>
                  </a:cubicBezTo>
                  <a:cubicBezTo>
                    <a:pt x="21155" y="15312"/>
                    <a:pt x="21155" y="15471"/>
                    <a:pt x="21155" y="15661"/>
                  </a:cubicBezTo>
                  <a:cubicBezTo>
                    <a:pt x="20160" y="15533"/>
                    <a:pt x="19159" y="15467"/>
                    <a:pt x="18159" y="15467"/>
                  </a:cubicBezTo>
                  <a:cubicBezTo>
                    <a:pt x="16678" y="15467"/>
                    <a:pt x="15200" y="15612"/>
                    <a:pt x="13745" y="15914"/>
                  </a:cubicBezTo>
                  <a:cubicBezTo>
                    <a:pt x="13396" y="16009"/>
                    <a:pt x="13080" y="16072"/>
                    <a:pt x="12731" y="16167"/>
                  </a:cubicBezTo>
                  <a:cubicBezTo>
                    <a:pt x="12605" y="16199"/>
                    <a:pt x="12478" y="16231"/>
                    <a:pt x="12351" y="16262"/>
                  </a:cubicBezTo>
                  <a:lnTo>
                    <a:pt x="12256" y="16262"/>
                  </a:lnTo>
                  <a:cubicBezTo>
                    <a:pt x="12193" y="16262"/>
                    <a:pt x="12161" y="16294"/>
                    <a:pt x="12130" y="16326"/>
                  </a:cubicBezTo>
                  <a:cubicBezTo>
                    <a:pt x="12035" y="16357"/>
                    <a:pt x="11940" y="16389"/>
                    <a:pt x="11876" y="16421"/>
                  </a:cubicBezTo>
                  <a:cubicBezTo>
                    <a:pt x="11781" y="16421"/>
                    <a:pt x="11718" y="16452"/>
                    <a:pt x="11623" y="16484"/>
                  </a:cubicBezTo>
                  <a:cubicBezTo>
                    <a:pt x="11528" y="16516"/>
                    <a:pt x="11528" y="16611"/>
                    <a:pt x="11560" y="16674"/>
                  </a:cubicBezTo>
                  <a:cubicBezTo>
                    <a:pt x="11465" y="16737"/>
                    <a:pt x="11370" y="16769"/>
                    <a:pt x="11275" y="16769"/>
                  </a:cubicBezTo>
                  <a:cubicBezTo>
                    <a:pt x="11257" y="16773"/>
                    <a:pt x="11239" y="16774"/>
                    <a:pt x="11221" y="16774"/>
                  </a:cubicBezTo>
                  <a:cubicBezTo>
                    <a:pt x="11098" y="16774"/>
                    <a:pt x="10976" y="16701"/>
                    <a:pt x="10853" y="16701"/>
                  </a:cubicBezTo>
                  <a:cubicBezTo>
                    <a:pt x="10835" y="16701"/>
                    <a:pt x="10817" y="16702"/>
                    <a:pt x="10800" y="16706"/>
                  </a:cubicBezTo>
                  <a:cubicBezTo>
                    <a:pt x="10673" y="16706"/>
                    <a:pt x="10617" y="16762"/>
                    <a:pt x="10546" y="16762"/>
                  </a:cubicBezTo>
                  <a:cubicBezTo>
                    <a:pt x="10511" y="16762"/>
                    <a:pt x="10472" y="16748"/>
                    <a:pt x="10419" y="16706"/>
                  </a:cubicBezTo>
                  <a:cubicBezTo>
                    <a:pt x="10293" y="16642"/>
                    <a:pt x="10198" y="16547"/>
                    <a:pt x="10039" y="16484"/>
                  </a:cubicBezTo>
                  <a:cubicBezTo>
                    <a:pt x="10071" y="16484"/>
                    <a:pt x="10071" y="16452"/>
                    <a:pt x="10071" y="16421"/>
                  </a:cubicBezTo>
                  <a:cubicBezTo>
                    <a:pt x="10008" y="15882"/>
                    <a:pt x="9248" y="15787"/>
                    <a:pt x="8804" y="15692"/>
                  </a:cubicBezTo>
                  <a:cubicBezTo>
                    <a:pt x="8551" y="15661"/>
                    <a:pt x="8329" y="15597"/>
                    <a:pt x="8076" y="15566"/>
                  </a:cubicBezTo>
                  <a:cubicBezTo>
                    <a:pt x="7886" y="15534"/>
                    <a:pt x="7728" y="15502"/>
                    <a:pt x="7538" y="15471"/>
                  </a:cubicBezTo>
                  <a:cubicBezTo>
                    <a:pt x="6999" y="15376"/>
                    <a:pt x="6429" y="15312"/>
                    <a:pt x="5891" y="15281"/>
                  </a:cubicBezTo>
                  <a:cubicBezTo>
                    <a:pt x="5620" y="15252"/>
                    <a:pt x="5350" y="15237"/>
                    <a:pt x="5082" y="15237"/>
                  </a:cubicBezTo>
                  <a:cubicBezTo>
                    <a:pt x="4755" y="15237"/>
                    <a:pt x="4431" y="15260"/>
                    <a:pt x="4117" y="15312"/>
                  </a:cubicBezTo>
                  <a:cubicBezTo>
                    <a:pt x="3516" y="15376"/>
                    <a:pt x="2946" y="15502"/>
                    <a:pt x="2376" y="15566"/>
                  </a:cubicBezTo>
                  <a:lnTo>
                    <a:pt x="2344" y="15566"/>
                  </a:lnTo>
                  <a:cubicBezTo>
                    <a:pt x="2059" y="15566"/>
                    <a:pt x="1774" y="15597"/>
                    <a:pt x="1457" y="15597"/>
                  </a:cubicBezTo>
                  <a:lnTo>
                    <a:pt x="1425" y="15597"/>
                  </a:lnTo>
                  <a:cubicBezTo>
                    <a:pt x="1267" y="15566"/>
                    <a:pt x="1140" y="15534"/>
                    <a:pt x="1014" y="15471"/>
                  </a:cubicBezTo>
                  <a:cubicBezTo>
                    <a:pt x="982" y="15439"/>
                    <a:pt x="919" y="15439"/>
                    <a:pt x="887" y="15407"/>
                  </a:cubicBezTo>
                  <a:cubicBezTo>
                    <a:pt x="824" y="15344"/>
                    <a:pt x="760" y="15312"/>
                    <a:pt x="665" y="15281"/>
                  </a:cubicBezTo>
                  <a:lnTo>
                    <a:pt x="634" y="15281"/>
                  </a:lnTo>
                  <a:cubicBezTo>
                    <a:pt x="729" y="14046"/>
                    <a:pt x="855" y="12811"/>
                    <a:pt x="887" y="11575"/>
                  </a:cubicBezTo>
                  <a:cubicBezTo>
                    <a:pt x="887" y="11480"/>
                    <a:pt x="887" y="11385"/>
                    <a:pt x="919" y="11259"/>
                  </a:cubicBezTo>
                  <a:cubicBezTo>
                    <a:pt x="982" y="10372"/>
                    <a:pt x="1109" y="9454"/>
                    <a:pt x="1109" y="8535"/>
                  </a:cubicBezTo>
                  <a:cubicBezTo>
                    <a:pt x="1172" y="8409"/>
                    <a:pt x="1172" y="8250"/>
                    <a:pt x="1172" y="8124"/>
                  </a:cubicBezTo>
                  <a:cubicBezTo>
                    <a:pt x="1204" y="7934"/>
                    <a:pt x="1204" y="7744"/>
                    <a:pt x="1235" y="7554"/>
                  </a:cubicBezTo>
                  <a:cubicBezTo>
                    <a:pt x="1267" y="7205"/>
                    <a:pt x="1299" y="6825"/>
                    <a:pt x="1330" y="6477"/>
                  </a:cubicBezTo>
                  <a:cubicBezTo>
                    <a:pt x="1394" y="5748"/>
                    <a:pt x="1457" y="5020"/>
                    <a:pt x="1520" y="4292"/>
                  </a:cubicBezTo>
                  <a:cubicBezTo>
                    <a:pt x="1584" y="3563"/>
                    <a:pt x="1647" y="2835"/>
                    <a:pt x="1742" y="2106"/>
                  </a:cubicBezTo>
                  <a:cubicBezTo>
                    <a:pt x="1774" y="1758"/>
                    <a:pt x="1805" y="1410"/>
                    <a:pt x="1869" y="1061"/>
                  </a:cubicBezTo>
                  <a:cubicBezTo>
                    <a:pt x="1869" y="871"/>
                    <a:pt x="1932" y="681"/>
                    <a:pt x="1901" y="491"/>
                  </a:cubicBezTo>
                  <a:cubicBezTo>
                    <a:pt x="1901" y="491"/>
                    <a:pt x="1869" y="460"/>
                    <a:pt x="1869" y="428"/>
                  </a:cubicBezTo>
                  <a:cubicBezTo>
                    <a:pt x="1869" y="396"/>
                    <a:pt x="1869" y="396"/>
                    <a:pt x="1869" y="365"/>
                  </a:cubicBezTo>
                  <a:cubicBezTo>
                    <a:pt x="1869" y="270"/>
                    <a:pt x="1901" y="143"/>
                    <a:pt x="1837" y="48"/>
                  </a:cubicBezTo>
                  <a:cubicBezTo>
                    <a:pt x="1821" y="16"/>
                    <a:pt x="1790" y="0"/>
                    <a:pt x="1758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5596087" y="4148812"/>
              <a:ext cx="159742" cy="231034"/>
            </a:xfrm>
            <a:custGeom>
              <a:avLst/>
              <a:gdLst/>
              <a:ahLst/>
              <a:cxnLst/>
              <a:rect l="l" t="t" r="r" b="b"/>
              <a:pathLst>
                <a:path w="4878" h="7055" extrusionOk="0">
                  <a:moveTo>
                    <a:pt x="3057" y="0"/>
                  </a:moveTo>
                  <a:cubicBezTo>
                    <a:pt x="2693" y="0"/>
                    <a:pt x="2329" y="8"/>
                    <a:pt x="1964" y="24"/>
                  </a:cubicBezTo>
                  <a:cubicBezTo>
                    <a:pt x="1648" y="56"/>
                    <a:pt x="1299" y="87"/>
                    <a:pt x="951" y="119"/>
                  </a:cubicBezTo>
                  <a:cubicBezTo>
                    <a:pt x="793" y="151"/>
                    <a:pt x="571" y="182"/>
                    <a:pt x="413" y="214"/>
                  </a:cubicBezTo>
                  <a:cubicBezTo>
                    <a:pt x="381" y="246"/>
                    <a:pt x="349" y="246"/>
                    <a:pt x="318" y="277"/>
                  </a:cubicBezTo>
                  <a:cubicBezTo>
                    <a:pt x="283" y="243"/>
                    <a:pt x="237" y="226"/>
                    <a:pt x="192" y="226"/>
                  </a:cubicBezTo>
                  <a:cubicBezTo>
                    <a:pt x="111" y="226"/>
                    <a:pt x="33" y="282"/>
                    <a:pt x="33" y="404"/>
                  </a:cubicBezTo>
                  <a:cubicBezTo>
                    <a:pt x="1" y="531"/>
                    <a:pt x="33" y="658"/>
                    <a:pt x="64" y="784"/>
                  </a:cubicBezTo>
                  <a:cubicBezTo>
                    <a:pt x="64" y="911"/>
                    <a:pt x="64" y="1038"/>
                    <a:pt x="64" y="1164"/>
                  </a:cubicBezTo>
                  <a:cubicBezTo>
                    <a:pt x="96" y="1418"/>
                    <a:pt x="96" y="1703"/>
                    <a:pt x="128" y="1988"/>
                  </a:cubicBezTo>
                  <a:cubicBezTo>
                    <a:pt x="128" y="2526"/>
                    <a:pt x="159" y="3064"/>
                    <a:pt x="191" y="3634"/>
                  </a:cubicBezTo>
                  <a:cubicBezTo>
                    <a:pt x="223" y="4173"/>
                    <a:pt x="223" y="4711"/>
                    <a:pt x="254" y="5281"/>
                  </a:cubicBezTo>
                  <a:cubicBezTo>
                    <a:pt x="318" y="5820"/>
                    <a:pt x="381" y="6358"/>
                    <a:pt x="381" y="6928"/>
                  </a:cubicBezTo>
                  <a:cubicBezTo>
                    <a:pt x="413" y="7023"/>
                    <a:pt x="508" y="7055"/>
                    <a:pt x="603" y="7055"/>
                  </a:cubicBezTo>
                  <a:lnTo>
                    <a:pt x="634" y="7055"/>
                  </a:lnTo>
                  <a:cubicBezTo>
                    <a:pt x="919" y="7023"/>
                    <a:pt x="1236" y="6960"/>
                    <a:pt x="1553" y="6896"/>
                  </a:cubicBezTo>
                  <a:cubicBezTo>
                    <a:pt x="1901" y="6865"/>
                    <a:pt x="2249" y="6833"/>
                    <a:pt x="2598" y="6801"/>
                  </a:cubicBezTo>
                  <a:cubicBezTo>
                    <a:pt x="2793" y="6791"/>
                    <a:pt x="2998" y="6785"/>
                    <a:pt x="3206" y="6785"/>
                  </a:cubicBezTo>
                  <a:cubicBezTo>
                    <a:pt x="3672" y="6785"/>
                    <a:pt x="4155" y="6819"/>
                    <a:pt x="4593" y="6928"/>
                  </a:cubicBezTo>
                  <a:cubicBezTo>
                    <a:pt x="4625" y="6960"/>
                    <a:pt x="4625" y="6991"/>
                    <a:pt x="4656" y="6991"/>
                  </a:cubicBezTo>
                  <a:cubicBezTo>
                    <a:pt x="4677" y="6991"/>
                    <a:pt x="4698" y="7005"/>
                    <a:pt x="4720" y="7005"/>
                  </a:cubicBezTo>
                  <a:cubicBezTo>
                    <a:pt x="4730" y="7005"/>
                    <a:pt x="4741" y="7002"/>
                    <a:pt x="4751" y="6991"/>
                  </a:cubicBezTo>
                  <a:cubicBezTo>
                    <a:pt x="4815" y="6991"/>
                    <a:pt x="4878" y="6896"/>
                    <a:pt x="4846" y="6833"/>
                  </a:cubicBezTo>
                  <a:cubicBezTo>
                    <a:pt x="4846" y="6801"/>
                    <a:pt x="4846" y="6801"/>
                    <a:pt x="4815" y="6770"/>
                  </a:cubicBezTo>
                  <a:cubicBezTo>
                    <a:pt x="4815" y="6770"/>
                    <a:pt x="4815" y="6738"/>
                    <a:pt x="4815" y="6738"/>
                  </a:cubicBezTo>
                  <a:lnTo>
                    <a:pt x="4815" y="6706"/>
                  </a:lnTo>
                  <a:lnTo>
                    <a:pt x="4783" y="6643"/>
                  </a:lnTo>
                  <a:cubicBezTo>
                    <a:pt x="4783" y="6611"/>
                    <a:pt x="4783" y="6580"/>
                    <a:pt x="4783" y="6548"/>
                  </a:cubicBezTo>
                  <a:cubicBezTo>
                    <a:pt x="4878" y="6326"/>
                    <a:pt x="4783" y="6041"/>
                    <a:pt x="4751" y="5820"/>
                  </a:cubicBezTo>
                  <a:cubicBezTo>
                    <a:pt x="4720" y="5535"/>
                    <a:pt x="4688" y="5249"/>
                    <a:pt x="4656" y="4996"/>
                  </a:cubicBezTo>
                  <a:cubicBezTo>
                    <a:pt x="4593" y="4426"/>
                    <a:pt x="4530" y="3856"/>
                    <a:pt x="4498" y="3318"/>
                  </a:cubicBezTo>
                  <a:cubicBezTo>
                    <a:pt x="4466" y="2779"/>
                    <a:pt x="4435" y="2241"/>
                    <a:pt x="4403" y="1671"/>
                  </a:cubicBezTo>
                  <a:cubicBezTo>
                    <a:pt x="4403" y="1418"/>
                    <a:pt x="4403" y="1133"/>
                    <a:pt x="4371" y="848"/>
                  </a:cubicBezTo>
                  <a:cubicBezTo>
                    <a:pt x="4371" y="626"/>
                    <a:pt x="4435" y="309"/>
                    <a:pt x="4308" y="119"/>
                  </a:cubicBezTo>
                  <a:cubicBezTo>
                    <a:pt x="4308" y="87"/>
                    <a:pt x="4276" y="56"/>
                    <a:pt x="4213" y="56"/>
                  </a:cubicBezTo>
                  <a:cubicBezTo>
                    <a:pt x="4213" y="24"/>
                    <a:pt x="4181" y="24"/>
                    <a:pt x="4149" y="24"/>
                  </a:cubicBezTo>
                  <a:cubicBezTo>
                    <a:pt x="3785" y="8"/>
                    <a:pt x="3421" y="0"/>
                    <a:pt x="3057" y="0"/>
                  </a:cubicBez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5116071" y="3909754"/>
              <a:ext cx="342113" cy="570691"/>
            </a:xfrm>
            <a:custGeom>
              <a:avLst/>
              <a:gdLst/>
              <a:ahLst/>
              <a:cxnLst/>
              <a:rect l="l" t="t" r="r" b="b"/>
              <a:pathLst>
                <a:path w="10447" h="17427" extrusionOk="0">
                  <a:moveTo>
                    <a:pt x="1477" y="1"/>
                  </a:moveTo>
                  <a:cubicBezTo>
                    <a:pt x="1334" y="1"/>
                    <a:pt x="1184" y="88"/>
                    <a:pt x="1168" y="262"/>
                  </a:cubicBezTo>
                  <a:cubicBezTo>
                    <a:pt x="1168" y="262"/>
                    <a:pt x="1168" y="262"/>
                    <a:pt x="1168" y="294"/>
                  </a:cubicBezTo>
                  <a:cubicBezTo>
                    <a:pt x="1168" y="294"/>
                    <a:pt x="1168" y="294"/>
                    <a:pt x="1168" y="294"/>
                  </a:cubicBezTo>
                  <a:lnTo>
                    <a:pt x="1168" y="294"/>
                  </a:lnTo>
                  <a:cubicBezTo>
                    <a:pt x="1168" y="301"/>
                    <a:pt x="1169" y="309"/>
                    <a:pt x="1170" y="318"/>
                  </a:cubicBezTo>
                  <a:lnTo>
                    <a:pt x="1170" y="318"/>
                  </a:lnTo>
                  <a:cubicBezTo>
                    <a:pt x="1229" y="912"/>
                    <a:pt x="1167" y="1537"/>
                    <a:pt x="1104" y="2130"/>
                  </a:cubicBezTo>
                  <a:cubicBezTo>
                    <a:pt x="1041" y="3397"/>
                    <a:pt x="914" y="4632"/>
                    <a:pt x="819" y="5899"/>
                  </a:cubicBezTo>
                  <a:cubicBezTo>
                    <a:pt x="598" y="8623"/>
                    <a:pt x="408" y="11346"/>
                    <a:pt x="154" y="14038"/>
                  </a:cubicBezTo>
                  <a:cubicBezTo>
                    <a:pt x="123" y="14671"/>
                    <a:pt x="59" y="15273"/>
                    <a:pt x="28" y="15906"/>
                  </a:cubicBezTo>
                  <a:cubicBezTo>
                    <a:pt x="0" y="15989"/>
                    <a:pt x="115" y="16071"/>
                    <a:pt x="208" y="16071"/>
                  </a:cubicBezTo>
                  <a:cubicBezTo>
                    <a:pt x="223" y="16071"/>
                    <a:pt x="237" y="16069"/>
                    <a:pt x="249" y="16065"/>
                  </a:cubicBezTo>
                  <a:cubicBezTo>
                    <a:pt x="1300" y="15653"/>
                    <a:pt x="2450" y="15489"/>
                    <a:pt x="3592" y="15489"/>
                  </a:cubicBezTo>
                  <a:cubicBezTo>
                    <a:pt x="4033" y="15489"/>
                    <a:pt x="4473" y="15514"/>
                    <a:pt x="4905" y="15558"/>
                  </a:cubicBezTo>
                  <a:cubicBezTo>
                    <a:pt x="6473" y="15712"/>
                    <a:pt x="8012" y="16134"/>
                    <a:pt x="9462" y="16768"/>
                  </a:cubicBezTo>
                  <a:lnTo>
                    <a:pt x="9462" y="16768"/>
                  </a:lnTo>
                  <a:cubicBezTo>
                    <a:pt x="9431" y="16829"/>
                    <a:pt x="9402" y="16891"/>
                    <a:pt x="9402" y="16983"/>
                  </a:cubicBezTo>
                  <a:cubicBezTo>
                    <a:pt x="9402" y="17141"/>
                    <a:pt x="9497" y="17268"/>
                    <a:pt x="9655" y="17331"/>
                  </a:cubicBezTo>
                  <a:cubicBezTo>
                    <a:pt x="9782" y="17395"/>
                    <a:pt x="9940" y="17427"/>
                    <a:pt x="10098" y="17427"/>
                  </a:cubicBezTo>
                  <a:cubicBezTo>
                    <a:pt x="10225" y="17395"/>
                    <a:pt x="10320" y="17300"/>
                    <a:pt x="10415" y="17205"/>
                  </a:cubicBezTo>
                  <a:cubicBezTo>
                    <a:pt x="10447" y="17173"/>
                    <a:pt x="10447" y="17141"/>
                    <a:pt x="10415" y="17110"/>
                  </a:cubicBezTo>
                  <a:cubicBezTo>
                    <a:pt x="10352" y="17046"/>
                    <a:pt x="10289" y="16951"/>
                    <a:pt x="10194" y="16920"/>
                  </a:cubicBezTo>
                  <a:cubicBezTo>
                    <a:pt x="10130" y="16888"/>
                    <a:pt x="10035" y="16888"/>
                    <a:pt x="9972" y="16888"/>
                  </a:cubicBezTo>
                  <a:cubicBezTo>
                    <a:pt x="9972" y="16856"/>
                    <a:pt x="9972" y="16793"/>
                    <a:pt x="9972" y="16761"/>
                  </a:cubicBezTo>
                  <a:cubicBezTo>
                    <a:pt x="10003" y="16698"/>
                    <a:pt x="10003" y="16666"/>
                    <a:pt x="10003" y="16603"/>
                  </a:cubicBezTo>
                  <a:cubicBezTo>
                    <a:pt x="9972" y="16445"/>
                    <a:pt x="9877" y="16350"/>
                    <a:pt x="9718" y="16286"/>
                  </a:cubicBezTo>
                  <a:cubicBezTo>
                    <a:pt x="8990" y="15970"/>
                    <a:pt x="8230" y="15748"/>
                    <a:pt x="7470" y="15558"/>
                  </a:cubicBezTo>
                  <a:cubicBezTo>
                    <a:pt x="6248" y="15265"/>
                    <a:pt x="4987" y="15103"/>
                    <a:pt x="3733" y="15103"/>
                  </a:cubicBezTo>
                  <a:cubicBezTo>
                    <a:pt x="3363" y="15103"/>
                    <a:pt x="2993" y="15117"/>
                    <a:pt x="2625" y="15146"/>
                  </a:cubicBezTo>
                  <a:cubicBezTo>
                    <a:pt x="1885" y="15232"/>
                    <a:pt x="1119" y="15368"/>
                    <a:pt x="397" y="15625"/>
                  </a:cubicBezTo>
                  <a:lnTo>
                    <a:pt x="397" y="15625"/>
                  </a:lnTo>
                  <a:cubicBezTo>
                    <a:pt x="520" y="14012"/>
                    <a:pt x="668" y="12426"/>
                    <a:pt x="788" y="10839"/>
                  </a:cubicBezTo>
                  <a:cubicBezTo>
                    <a:pt x="1009" y="8084"/>
                    <a:pt x="1231" y="5297"/>
                    <a:pt x="1453" y="2542"/>
                  </a:cubicBezTo>
                  <a:cubicBezTo>
                    <a:pt x="1516" y="2035"/>
                    <a:pt x="1548" y="1497"/>
                    <a:pt x="1611" y="1022"/>
                  </a:cubicBezTo>
                  <a:cubicBezTo>
                    <a:pt x="1643" y="927"/>
                    <a:pt x="1643" y="832"/>
                    <a:pt x="1643" y="737"/>
                  </a:cubicBezTo>
                  <a:lnTo>
                    <a:pt x="1675" y="642"/>
                  </a:lnTo>
                  <a:cubicBezTo>
                    <a:pt x="1675" y="634"/>
                    <a:pt x="1675" y="622"/>
                    <a:pt x="1675" y="610"/>
                  </a:cubicBezTo>
                  <a:cubicBezTo>
                    <a:pt x="1675" y="560"/>
                    <a:pt x="1669" y="550"/>
                    <a:pt x="1665" y="550"/>
                  </a:cubicBezTo>
                  <a:cubicBezTo>
                    <a:pt x="1663" y="550"/>
                    <a:pt x="1660" y="554"/>
                    <a:pt x="1660" y="554"/>
                  </a:cubicBezTo>
                  <a:cubicBezTo>
                    <a:pt x="1660" y="554"/>
                    <a:pt x="1664" y="547"/>
                    <a:pt x="1675" y="515"/>
                  </a:cubicBezTo>
                  <a:cubicBezTo>
                    <a:pt x="1675" y="484"/>
                    <a:pt x="1706" y="452"/>
                    <a:pt x="1706" y="452"/>
                  </a:cubicBezTo>
                  <a:cubicBezTo>
                    <a:pt x="1706" y="425"/>
                    <a:pt x="1706" y="399"/>
                    <a:pt x="1706" y="372"/>
                  </a:cubicBezTo>
                  <a:lnTo>
                    <a:pt x="1706" y="372"/>
                  </a:lnTo>
                  <a:cubicBezTo>
                    <a:pt x="1719" y="345"/>
                    <a:pt x="1730" y="318"/>
                    <a:pt x="1738" y="294"/>
                  </a:cubicBezTo>
                  <a:cubicBezTo>
                    <a:pt x="1738" y="262"/>
                    <a:pt x="1738" y="262"/>
                    <a:pt x="1738" y="262"/>
                  </a:cubicBezTo>
                  <a:cubicBezTo>
                    <a:pt x="1754" y="88"/>
                    <a:pt x="1619" y="1"/>
                    <a:pt x="1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5443319" y="3892856"/>
              <a:ext cx="351937" cy="586835"/>
            </a:xfrm>
            <a:custGeom>
              <a:avLst/>
              <a:gdLst/>
              <a:ahLst/>
              <a:cxnLst/>
              <a:rect l="l" t="t" r="r" b="b"/>
              <a:pathLst>
                <a:path w="10747" h="17920" extrusionOk="0">
                  <a:moveTo>
                    <a:pt x="5965" y="1"/>
                  </a:moveTo>
                  <a:cubicBezTo>
                    <a:pt x="5594" y="1"/>
                    <a:pt x="5223" y="18"/>
                    <a:pt x="4856" y="50"/>
                  </a:cubicBezTo>
                  <a:cubicBezTo>
                    <a:pt x="4064" y="113"/>
                    <a:pt x="3304" y="271"/>
                    <a:pt x="2544" y="461"/>
                  </a:cubicBezTo>
                  <a:cubicBezTo>
                    <a:pt x="1784" y="651"/>
                    <a:pt x="1087" y="936"/>
                    <a:pt x="327" y="1190"/>
                  </a:cubicBezTo>
                  <a:cubicBezTo>
                    <a:pt x="1" y="1299"/>
                    <a:pt x="165" y="1735"/>
                    <a:pt x="419" y="1735"/>
                  </a:cubicBezTo>
                  <a:cubicBezTo>
                    <a:pt x="460" y="1735"/>
                    <a:pt x="504" y="1723"/>
                    <a:pt x="549" y="1696"/>
                  </a:cubicBezTo>
                  <a:cubicBezTo>
                    <a:pt x="1182" y="1316"/>
                    <a:pt x="1879" y="1063"/>
                    <a:pt x="2576" y="841"/>
                  </a:cubicBezTo>
                  <a:cubicBezTo>
                    <a:pt x="3304" y="620"/>
                    <a:pt x="4064" y="493"/>
                    <a:pt x="4824" y="398"/>
                  </a:cubicBezTo>
                  <a:cubicBezTo>
                    <a:pt x="5221" y="354"/>
                    <a:pt x="5626" y="329"/>
                    <a:pt x="6031" y="329"/>
                  </a:cubicBezTo>
                  <a:cubicBezTo>
                    <a:pt x="7050" y="329"/>
                    <a:pt x="8076" y="484"/>
                    <a:pt x="9013" y="868"/>
                  </a:cubicBezTo>
                  <a:lnTo>
                    <a:pt x="9013" y="868"/>
                  </a:lnTo>
                  <a:cubicBezTo>
                    <a:pt x="9168" y="2581"/>
                    <a:pt x="9324" y="4323"/>
                    <a:pt x="9480" y="6035"/>
                  </a:cubicBezTo>
                  <a:cubicBezTo>
                    <a:pt x="9733" y="8854"/>
                    <a:pt x="9955" y="11672"/>
                    <a:pt x="10208" y="14459"/>
                  </a:cubicBezTo>
                  <a:cubicBezTo>
                    <a:pt x="10262" y="15029"/>
                    <a:pt x="10293" y="15575"/>
                    <a:pt x="10341" y="16138"/>
                  </a:cubicBezTo>
                  <a:lnTo>
                    <a:pt x="10341" y="16138"/>
                  </a:lnTo>
                  <a:cubicBezTo>
                    <a:pt x="9263" y="15750"/>
                    <a:pt x="8103" y="15602"/>
                    <a:pt x="6955" y="15602"/>
                  </a:cubicBezTo>
                  <a:cubicBezTo>
                    <a:pt x="6655" y="15602"/>
                    <a:pt x="6356" y="15612"/>
                    <a:pt x="6059" y="15631"/>
                  </a:cubicBezTo>
                  <a:cubicBezTo>
                    <a:pt x="4444" y="15726"/>
                    <a:pt x="2829" y="16074"/>
                    <a:pt x="1341" y="16676"/>
                  </a:cubicBezTo>
                  <a:cubicBezTo>
                    <a:pt x="1182" y="16739"/>
                    <a:pt x="929" y="16802"/>
                    <a:pt x="834" y="16929"/>
                  </a:cubicBezTo>
                  <a:cubicBezTo>
                    <a:pt x="739" y="17056"/>
                    <a:pt x="739" y="17182"/>
                    <a:pt x="771" y="17309"/>
                  </a:cubicBezTo>
                  <a:cubicBezTo>
                    <a:pt x="771" y="17329"/>
                    <a:pt x="771" y="17363"/>
                    <a:pt x="779" y="17392"/>
                  </a:cubicBezTo>
                  <a:lnTo>
                    <a:pt x="779" y="17392"/>
                  </a:lnTo>
                  <a:cubicBezTo>
                    <a:pt x="749" y="17399"/>
                    <a:pt x="720" y="17404"/>
                    <a:pt x="707" y="17404"/>
                  </a:cubicBezTo>
                  <a:cubicBezTo>
                    <a:pt x="549" y="17436"/>
                    <a:pt x="486" y="17531"/>
                    <a:pt x="327" y="17626"/>
                  </a:cubicBezTo>
                  <a:cubicBezTo>
                    <a:pt x="327" y="17657"/>
                    <a:pt x="327" y="17721"/>
                    <a:pt x="359" y="17721"/>
                  </a:cubicBezTo>
                  <a:cubicBezTo>
                    <a:pt x="454" y="17784"/>
                    <a:pt x="581" y="17911"/>
                    <a:pt x="676" y="17911"/>
                  </a:cubicBezTo>
                  <a:cubicBezTo>
                    <a:pt x="705" y="17917"/>
                    <a:pt x="735" y="17919"/>
                    <a:pt x="765" y="17919"/>
                  </a:cubicBezTo>
                  <a:cubicBezTo>
                    <a:pt x="901" y="17919"/>
                    <a:pt x="1047" y="17868"/>
                    <a:pt x="1151" y="17816"/>
                  </a:cubicBezTo>
                  <a:cubicBezTo>
                    <a:pt x="1246" y="17752"/>
                    <a:pt x="1341" y="17657"/>
                    <a:pt x="1372" y="17499"/>
                  </a:cubicBezTo>
                  <a:cubicBezTo>
                    <a:pt x="1372" y="17436"/>
                    <a:pt x="1309" y="17341"/>
                    <a:pt x="1309" y="17277"/>
                  </a:cubicBezTo>
                  <a:cubicBezTo>
                    <a:pt x="1309" y="17268"/>
                    <a:pt x="1309" y="17256"/>
                    <a:pt x="1308" y="17243"/>
                  </a:cubicBezTo>
                  <a:lnTo>
                    <a:pt x="1308" y="17243"/>
                  </a:lnTo>
                  <a:cubicBezTo>
                    <a:pt x="2753" y="16647"/>
                    <a:pt x="4311" y="16258"/>
                    <a:pt x="5869" y="16106"/>
                  </a:cubicBezTo>
                  <a:cubicBezTo>
                    <a:pt x="6334" y="16058"/>
                    <a:pt x="6804" y="16031"/>
                    <a:pt x="7275" y="16031"/>
                  </a:cubicBezTo>
                  <a:cubicBezTo>
                    <a:pt x="8377" y="16031"/>
                    <a:pt x="9482" y="16181"/>
                    <a:pt x="10525" y="16581"/>
                  </a:cubicBezTo>
                  <a:cubicBezTo>
                    <a:pt x="10542" y="16593"/>
                    <a:pt x="10561" y="16598"/>
                    <a:pt x="10580" y="16598"/>
                  </a:cubicBezTo>
                  <a:cubicBezTo>
                    <a:pt x="10663" y="16598"/>
                    <a:pt x="10746" y="16500"/>
                    <a:pt x="10746" y="16422"/>
                  </a:cubicBezTo>
                  <a:cubicBezTo>
                    <a:pt x="10588" y="14649"/>
                    <a:pt x="10430" y="12907"/>
                    <a:pt x="10271" y="11134"/>
                  </a:cubicBezTo>
                  <a:cubicBezTo>
                    <a:pt x="10018" y="8315"/>
                    <a:pt x="9796" y="5528"/>
                    <a:pt x="9543" y="2710"/>
                  </a:cubicBezTo>
                  <a:cubicBezTo>
                    <a:pt x="9480" y="2076"/>
                    <a:pt x="9416" y="1411"/>
                    <a:pt x="9353" y="778"/>
                  </a:cubicBezTo>
                  <a:cubicBezTo>
                    <a:pt x="9353" y="715"/>
                    <a:pt x="9353" y="651"/>
                    <a:pt x="9290" y="620"/>
                  </a:cubicBezTo>
                  <a:cubicBezTo>
                    <a:pt x="8240" y="166"/>
                    <a:pt x="7100" y="1"/>
                    <a:pt x="59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5158447" y="3891972"/>
              <a:ext cx="301768" cy="54230"/>
            </a:xfrm>
            <a:custGeom>
              <a:avLst/>
              <a:gdLst/>
              <a:ahLst/>
              <a:cxnLst/>
              <a:rect l="l" t="t" r="r" b="b"/>
              <a:pathLst>
                <a:path w="9215" h="1656" extrusionOk="0">
                  <a:moveTo>
                    <a:pt x="3172" y="1"/>
                  </a:moveTo>
                  <a:cubicBezTo>
                    <a:pt x="2809" y="1"/>
                    <a:pt x="2447" y="16"/>
                    <a:pt x="2091" y="45"/>
                  </a:cubicBezTo>
                  <a:cubicBezTo>
                    <a:pt x="1742" y="77"/>
                    <a:pt x="1394" y="140"/>
                    <a:pt x="1014" y="235"/>
                  </a:cubicBezTo>
                  <a:cubicBezTo>
                    <a:pt x="856" y="267"/>
                    <a:pt x="666" y="330"/>
                    <a:pt x="476" y="393"/>
                  </a:cubicBezTo>
                  <a:cubicBezTo>
                    <a:pt x="317" y="457"/>
                    <a:pt x="127" y="488"/>
                    <a:pt x="32" y="647"/>
                  </a:cubicBezTo>
                  <a:cubicBezTo>
                    <a:pt x="0" y="773"/>
                    <a:pt x="32" y="932"/>
                    <a:pt x="159" y="963"/>
                  </a:cubicBezTo>
                  <a:cubicBezTo>
                    <a:pt x="203" y="978"/>
                    <a:pt x="245" y="984"/>
                    <a:pt x="287" y="984"/>
                  </a:cubicBezTo>
                  <a:cubicBezTo>
                    <a:pt x="424" y="984"/>
                    <a:pt x="551" y="917"/>
                    <a:pt x="697" y="868"/>
                  </a:cubicBezTo>
                  <a:cubicBezTo>
                    <a:pt x="856" y="805"/>
                    <a:pt x="1014" y="773"/>
                    <a:pt x="1172" y="710"/>
                  </a:cubicBezTo>
                  <a:cubicBezTo>
                    <a:pt x="1489" y="615"/>
                    <a:pt x="1837" y="552"/>
                    <a:pt x="2154" y="488"/>
                  </a:cubicBezTo>
                  <a:cubicBezTo>
                    <a:pt x="2618" y="414"/>
                    <a:pt x="3071" y="383"/>
                    <a:pt x="3519" y="383"/>
                  </a:cubicBezTo>
                  <a:cubicBezTo>
                    <a:pt x="3836" y="383"/>
                    <a:pt x="4151" y="399"/>
                    <a:pt x="4466" y="425"/>
                  </a:cubicBezTo>
                  <a:cubicBezTo>
                    <a:pt x="5954" y="552"/>
                    <a:pt x="7506" y="963"/>
                    <a:pt x="8836" y="1628"/>
                  </a:cubicBezTo>
                  <a:cubicBezTo>
                    <a:pt x="8870" y="1647"/>
                    <a:pt x="8902" y="1656"/>
                    <a:pt x="8933" y="1656"/>
                  </a:cubicBezTo>
                  <a:cubicBezTo>
                    <a:pt x="9106" y="1656"/>
                    <a:pt x="9214" y="1392"/>
                    <a:pt x="9026" y="1312"/>
                  </a:cubicBezTo>
                  <a:cubicBezTo>
                    <a:pt x="7601" y="678"/>
                    <a:pt x="6081" y="235"/>
                    <a:pt x="4498" y="77"/>
                  </a:cubicBezTo>
                  <a:cubicBezTo>
                    <a:pt x="4062" y="24"/>
                    <a:pt x="3616" y="1"/>
                    <a:pt x="3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5093115" y="3918301"/>
              <a:ext cx="354328" cy="559360"/>
            </a:xfrm>
            <a:custGeom>
              <a:avLst/>
              <a:gdLst/>
              <a:ahLst/>
              <a:cxnLst/>
              <a:rect l="l" t="t" r="r" b="b"/>
              <a:pathLst>
                <a:path w="10820" h="17081" extrusionOk="0">
                  <a:moveTo>
                    <a:pt x="1647" y="1"/>
                  </a:moveTo>
                  <a:cubicBezTo>
                    <a:pt x="1584" y="1"/>
                    <a:pt x="1489" y="64"/>
                    <a:pt x="1489" y="128"/>
                  </a:cubicBezTo>
                  <a:cubicBezTo>
                    <a:pt x="1394" y="666"/>
                    <a:pt x="1362" y="1173"/>
                    <a:pt x="1330" y="1711"/>
                  </a:cubicBezTo>
                  <a:cubicBezTo>
                    <a:pt x="1267" y="2313"/>
                    <a:pt x="1235" y="2915"/>
                    <a:pt x="1204" y="3548"/>
                  </a:cubicBezTo>
                  <a:cubicBezTo>
                    <a:pt x="1077" y="4910"/>
                    <a:pt x="982" y="6303"/>
                    <a:pt x="855" y="7665"/>
                  </a:cubicBezTo>
                  <a:cubicBezTo>
                    <a:pt x="792" y="8362"/>
                    <a:pt x="729" y="9058"/>
                    <a:pt x="665" y="9755"/>
                  </a:cubicBezTo>
                  <a:cubicBezTo>
                    <a:pt x="634" y="10072"/>
                    <a:pt x="602" y="10420"/>
                    <a:pt x="539" y="10737"/>
                  </a:cubicBezTo>
                  <a:cubicBezTo>
                    <a:pt x="539" y="10927"/>
                    <a:pt x="539" y="11085"/>
                    <a:pt x="475" y="11243"/>
                  </a:cubicBezTo>
                  <a:cubicBezTo>
                    <a:pt x="444" y="11402"/>
                    <a:pt x="380" y="11560"/>
                    <a:pt x="349" y="11718"/>
                  </a:cubicBezTo>
                  <a:cubicBezTo>
                    <a:pt x="285" y="12288"/>
                    <a:pt x="285" y="12859"/>
                    <a:pt x="254" y="13460"/>
                  </a:cubicBezTo>
                  <a:cubicBezTo>
                    <a:pt x="222" y="13935"/>
                    <a:pt x="190" y="14410"/>
                    <a:pt x="159" y="14854"/>
                  </a:cubicBezTo>
                  <a:cubicBezTo>
                    <a:pt x="95" y="15360"/>
                    <a:pt x="64" y="15867"/>
                    <a:pt x="32" y="16342"/>
                  </a:cubicBezTo>
                  <a:cubicBezTo>
                    <a:pt x="0" y="16469"/>
                    <a:pt x="127" y="16532"/>
                    <a:pt x="222" y="16532"/>
                  </a:cubicBezTo>
                  <a:cubicBezTo>
                    <a:pt x="3167" y="16659"/>
                    <a:pt x="6112" y="16880"/>
                    <a:pt x="9089" y="16944"/>
                  </a:cubicBezTo>
                  <a:cubicBezTo>
                    <a:pt x="9279" y="16944"/>
                    <a:pt x="9469" y="16944"/>
                    <a:pt x="9659" y="16912"/>
                  </a:cubicBezTo>
                  <a:cubicBezTo>
                    <a:pt x="9802" y="16871"/>
                    <a:pt x="9919" y="16804"/>
                    <a:pt x="10044" y="16804"/>
                  </a:cubicBezTo>
                  <a:cubicBezTo>
                    <a:pt x="10112" y="16804"/>
                    <a:pt x="10183" y="16824"/>
                    <a:pt x="10261" y="16880"/>
                  </a:cubicBezTo>
                  <a:cubicBezTo>
                    <a:pt x="10382" y="16953"/>
                    <a:pt x="10503" y="17081"/>
                    <a:pt x="10638" y="17081"/>
                  </a:cubicBezTo>
                  <a:cubicBezTo>
                    <a:pt x="10680" y="17081"/>
                    <a:pt x="10723" y="17069"/>
                    <a:pt x="10768" y="17039"/>
                  </a:cubicBezTo>
                  <a:cubicBezTo>
                    <a:pt x="10820" y="16987"/>
                    <a:pt x="10787" y="16935"/>
                    <a:pt x="10756" y="16935"/>
                  </a:cubicBezTo>
                  <a:cubicBezTo>
                    <a:pt x="10749" y="16935"/>
                    <a:pt x="10742" y="16938"/>
                    <a:pt x="10736" y="16944"/>
                  </a:cubicBezTo>
                  <a:cubicBezTo>
                    <a:pt x="10715" y="16954"/>
                    <a:pt x="10693" y="16959"/>
                    <a:pt x="10670" y="16959"/>
                  </a:cubicBezTo>
                  <a:cubicBezTo>
                    <a:pt x="10484" y="16959"/>
                    <a:pt x="10240" y="16655"/>
                    <a:pt x="10071" y="16627"/>
                  </a:cubicBezTo>
                  <a:cubicBezTo>
                    <a:pt x="9944" y="16627"/>
                    <a:pt x="9849" y="16659"/>
                    <a:pt x="9754" y="16690"/>
                  </a:cubicBezTo>
                  <a:cubicBezTo>
                    <a:pt x="9621" y="16747"/>
                    <a:pt x="9500" y="16759"/>
                    <a:pt x="9376" y="16759"/>
                  </a:cubicBezTo>
                  <a:cubicBezTo>
                    <a:pt x="9293" y="16759"/>
                    <a:pt x="9210" y="16754"/>
                    <a:pt x="9121" y="16754"/>
                  </a:cubicBezTo>
                  <a:cubicBezTo>
                    <a:pt x="8361" y="16690"/>
                    <a:pt x="7601" y="16659"/>
                    <a:pt x="6841" y="16595"/>
                  </a:cubicBezTo>
                  <a:cubicBezTo>
                    <a:pt x="5479" y="16500"/>
                    <a:pt x="4149" y="16374"/>
                    <a:pt x="2787" y="16310"/>
                  </a:cubicBezTo>
                  <a:cubicBezTo>
                    <a:pt x="2002" y="16252"/>
                    <a:pt x="1217" y="16221"/>
                    <a:pt x="407" y="16167"/>
                  </a:cubicBezTo>
                  <a:lnTo>
                    <a:pt x="407" y="16167"/>
                  </a:lnTo>
                  <a:cubicBezTo>
                    <a:pt x="453" y="15845"/>
                    <a:pt x="480" y="15519"/>
                    <a:pt x="507" y="15170"/>
                  </a:cubicBezTo>
                  <a:cubicBezTo>
                    <a:pt x="602" y="14189"/>
                    <a:pt x="760" y="13207"/>
                    <a:pt x="855" y="12193"/>
                  </a:cubicBezTo>
                  <a:cubicBezTo>
                    <a:pt x="887" y="12067"/>
                    <a:pt x="919" y="11908"/>
                    <a:pt x="919" y="11782"/>
                  </a:cubicBezTo>
                  <a:cubicBezTo>
                    <a:pt x="919" y="11592"/>
                    <a:pt x="887" y="11433"/>
                    <a:pt x="855" y="11275"/>
                  </a:cubicBezTo>
                  <a:cubicBezTo>
                    <a:pt x="855" y="10958"/>
                    <a:pt x="919" y="10610"/>
                    <a:pt x="919" y="10293"/>
                  </a:cubicBezTo>
                  <a:cubicBezTo>
                    <a:pt x="982" y="9597"/>
                    <a:pt x="1045" y="8900"/>
                    <a:pt x="1109" y="8235"/>
                  </a:cubicBezTo>
                  <a:cubicBezTo>
                    <a:pt x="1235" y="6841"/>
                    <a:pt x="1362" y="5480"/>
                    <a:pt x="1489" y="4086"/>
                  </a:cubicBezTo>
                  <a:cubicBezTo>
                    <a:pt x="1552" y="3390"/>
                    <a:pt x="1647" y="2693"/>
                    <a:pt x="1710" y="1996"/>
                  </a:cubicBezTo>
                  <a:cubicBezTo>
                    <a:pt x="1739" y="1446"/>
                    <a:pt x="1821" y="896"/>
                    <a:pt x="1835" y="345"/>
                  </a:cubicBezTo>
                  <a:lnTo>
                    <a:pt x="1835" y="345"/>
                  </a:lnTo>
                  <a:cubicBezTo>
                    <a:pt x="1931" y="329"/>
                    <a:pt x="2027" y="318"/>
                    <a:pt x="2122" y="318"/>
                  </a:cubicBezTo>
                  <a:cubicBezTo>
                    <a:pt x="2281" y="318"/>
                    <a:pt x="2281" y="64"/>
                    <a:pt x="2122" y="64"/>
                  </a:cubicBezTo>
                  <a:cubicBezTo>
                    <a:pt x="1964" y="64"/>
                    <a:pt x="1805" y="1"/>
                    <a:pt x="1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5464572" y="3926619"/>
              <a:ext cx="351413" cy="549929"/>
            </a:xfrm>
            <a:custGeom>
              <a:avLst/>
              <a:gdLst/>
              <a:ahLst/>
              <a:cxnLst/>
              <a:rect l="l" t="t" r="r" b="b"/>
              <a:pathLst>
                <a:path w="10731" h="16793" extrusionOk="0">
                  <a:moveTo>
                    <a:pt x="9242" y="0"/>
                  </a:moveTo>
                  <a:cubicBezTo>
                    <a:pt x="9021" y="32"/>
                    <a:pt x="8799" y="95"/>
                    <a:pt x="8609" y="95"/>
                  </a:cubicBezTo>
                  <a:cubicBezTo>
                    <a:pt x="8451" y="95"/>
                    <a:pt x="8451" y="349"/>
                    <a:pt x="8609" y="349"/>
                  </a:cubicBezTo>
                  <a:cubicBezTo>
                    <a:pt x="8745" y="349"/>
                    <a:pt x="8897" y="365"/>
                    <a:pt x="9054" y="386"/>
                  </a:cubicBezTo>
                  <a:lnTo>
                    <a:pt x="9054" y="386"/>
                  </a:lnTo>
                  <a:cubicBezTo>
                    <a:pt x="9066" y="838"/>
                    <a:pt x="9119" y="1290"/>
                    <a:pt x="9147" y="1742"/>
                  </a:cubicBezTo>
                  <a:cubicBezTo>
                    <a:pt x="9211" y="2344"/>
                    <a:pt x="9274" y="2946"/>
                    <a:pt x="9306" y="3516"/>
                  </a:cubicBezTo>
                  <a:cubicBezTo>
                    <a:pt x="9432" y="4877"/>
                    <a:pt x="9527" y="6207"/>
                    <a:pt x="9654" y="7569"/>
                  </a:cubicBezTo>
                  <a:cubicBezTo>
                    <a:pt x="9717" y="8266"/>
                    <a:pt x="9749" y="8963"/>
                    <a:pt x="9812" y="9628"/>
                  </a:cubicBezTo>
                  <a:cubicBezTo>
                    <a:pt x="9844" y="9976"/>
                    <a:pt x="9876" y="10293"/>
                    <a:pt x="9907" y="10609"/>
                  </a:cubicBezTo>
                  <a:cubicBezTo>
                    <a:pt x="9907" y="10768"/>
                    <a:pt x="9907" y="10926"/>
                    <a:pt x="9907" y="11053"/>
                  </a:cubicBezTo>
                  <a:cubicBezTo>
                    <a:pt x="9907" y="11243"/>
                    <a:pt x="9844" y="11401"/>
                    <a:pt x="9876" y="11559"/>
                  </a:cubicBezTo>
                  <a:cubicBezTo>
                    <a:pt x="9907" y="12129"/>
                    <a:pt x="10002" y="12700"/>
                    <a:pt x="10066" y="13270"/>
                  </a:cubicBezTo>
                  <a:cubicBezTo>
                    <a:pt x="10129" y="13745"/>
                    <a:pt x="10161" y="14188"/>
                    <a:pt x="10224" y="14663"/>
                  </a:cubicBezTo>
                  <a:cubicBezTo>
                    <a:pt x="10252" y="15079"/>
                    <a:pt x="10304" y="15494"/>
                    <a:pt x="10337" y="15909"/>
                  </a:cubicBezTo>
                  <a:lnTo>
                    <a:pt x="10337" y="15909"/>
                  </a:lnTo>
                  <a:cubicBezTo>
                    <a:pt x="7556" y="16067"/>
                    <a:pt x="4804" y="16283"/>
                    <a:pt x="2022" y="16468"/>
                  </a:cubicBezTo>
                  <a:cubicBezTo>
                    <a:pt x="1832" y="16500"/>
                    <a:pt x="1610" y="16500"/>
                    <a:pt x="1388" y="16500"/>
                  </a:cubicBezTo>
                  <a:cubicBezTo>
                    <a:pt x="1198" y="16500"/>
                    <a:pt x="1040" y="16405"/>
                    <a:pt x="850" y="16373"/>
                  </a:cubicBezTo>
                  <a:cubicBezTo>
                    <a:pt x="827" y="16367"/>
                    <a:pt x="805" y="16365"/>
                    <a:pt x="783" y="16365"/>
                  </a:cubicBezTo>
                  <a:cubicBezTo>
                    <a:pt x="688" y="16365"/>
                    <a:pt x="611" y="16416"/>
                    <a:pt x="533" y="16468"/>
                  </a:cubicBezTo>
                  <a:cubicBezTo>
                    <a:pt x="422" y="16524"/>
                    <a:pt x="287" y="16701"/>
                    <a:pt x="148" y="16701"/>
                  </a:cubicBezTo>
                  <a:cubicBezTo>
                    <a:pt x="129" y="16701"/>
                    <a:pt x="109" y="16698"/>
                    <a:pt x="90" y="16690"/>
                  </a:cubicBezTo>
                  <a:cubicBezTo>
                    <a:pt x="78" y="16684"/>
                    <a:pt x="67" y="16681"/>
                    <a:pt x="57" y="16681"/>
                  </a:cubicBezTo>
                  <a:cubicBezTo>
                    <a:pt x="17" y="16681"/>
                    <a:pt x="1" y="16728"/>
                    <a:pt x="27" y="16753"/>
                  </a:cubicBezTo>
                  <a:cubicBezTo>
                    <a:pt x="73" y="16781"/>
                    <a:pt x="119" y="16793"/>
                    <a:pt x="165" y="16793"/>
                  </a:cubicBezTo>
                  <a:cubicBezTo>
                    <a:pt x="275" y="16793"/>
                    <a:pt x="380" y="16725"/>
                    <a:pt x="470" y="16658"/>
                  </a:cubicBezTo>
                  <a:cubicBezTo>
                    <a:pt x="597" y="16574"/>
                    <a:pt x="681" y="16531"/>
                    <a:pt x="789" y="16531"/>
                  </a:cubicBezTo>
                  <a:cubicBezTo>
                    <a:pt x="843" y="16531"/>
                    <a:pt x="903" y="16542"/>
                    <a:pt x="977" y="16563"/>
                  </a:cubicBezTo>
                  <a:cubicBezTo>
                    <a:pt x="1135" y="16626"/>
                    <a:pt x="1262" y="16658"/>
                    <a:pt x="1420" y="16690"/>
                  </a:cubicBezTo>
                  <a:cubicBezTo>
                    <a:pt x="1832" y="16690"/>
                    <a:pt x="2243" y="16658"/>
                    <a:pt x="2623" y="16658"/>
                  </a:cubicBezTo>
                  <a:cubicBezTo>
                    <a:pt x="3003" y="16658"/>
                    <a:pt x="3383" y="16626"/>
                    <a:pt x="3763" y="16595"/>
                  </a:cubicBezTo>
                  <a:cubicBezTo>
                    <a:pt x="5125" y="16563"/>
                    <a:pt x="6519" y="16500"/>
                    <a:pt x="7880" y="16405"/>
                  </a:cubicBezTo>
                  <a:cubicBezTo>
                    <a:pt x="8767" y="16373"/>
                    <a:pt x="9654" y="16310"/>
                    <a:pt x="10541" y="16278"/>
                  </a:cubicBezTo>
                  <a:cubicBezTo>
                    <a:pt x="10636" y="16278"/>
                    <a:pt x="10731" y="16215"/>
                    <a:pt x="10731" y="16088"/>
                  </a:cubicBezTo>
                  <a:cubicBezTo>
                    <a:pt x="10699" y="15708"/>
                    <a:pt x="10667" y="15328"/>
                    <a:pt x="10636" y="14916"/>
                  </a:cubicBezTo>
                  <a:cubicBezTo>
                    <a:pt x="10541" y="13935"/>
                    <a:pt x="10509" y="12953"/>
                    <a:pt x="10446" y="11971"/>
                  </a:cubicBezTo>
                  <a:cubicBezTo>
                    <a:pt x="10446" y="11813"/>
                    <a:pt x="10446" y="11686"/>
                    <a:pt x="10414" y="11528"/>
                  </a:cubicBezTo>
                  <a:cubicBezTo>
                    <a:pt x="10414" y="11369"/>
                    <a:pt x="10351" y="11211"/>
                    <a:pt x="10287" y="11053"/>
                  </a:cubicBezTo>
                  <a:cubicBezTo>
                    <a:pt x="10224" y="10768"/>
                    <a:pt x="10224" y="10419"/>
                    <a:pt x="10192" y="10103"/>
                  </a:cubicBezTo>
                  <a:cubicBezTo>
                    <a:pt x="10129" y="9438"/>
                    <a:pt x="10066" y="8741"/>
                    <a:pt x="10002" y="8044"/>
                  </a:cubicBezTo>
                  <a:cubicBezTo>
                    <a:pt x="9907" y="6714"/>
                    <a:pt x="9781" y="5352"/>
                    <a:pt x="9686" y="3991"/>
                  </a:cubicBezTo>
                  <a:cubicBezTo>
                    <a:pt x="9654" y="3294"/>
                    <a:pt x="9591" y="2597"/>
                    <a:pt x="9559" y="1900"/>
                  </a:cubicBezTo>
                  <a:cubicBezTo>
                    <a:pt x="9496" y="1330"/>
                    <a:pt x="9496" y="729"/>
                    <a:pt x="9432" y="159"/>
                  </a:cubicBezTo>
                  <a:cubicBezTo>
                    <a:pt x="9432" y="64"/>
                    <a:pt x="9337" y="0"/>
                    <a:pt x="9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5093115" y="3928682"/>
              <a:ext cx="354328" cy="559360"/>
            </a:xfrm>
            <a:custGeom>
              <a:avLst/>
              <a:gdLst/>
              <a:ahLst/>
              <a:cxnLst/>
              <a:rect l="l" t="t" r="r" b="b"/>
              <a:pathLst>
                <a:path w="10820" h="17081" extrusionOk="0">
                  <a:moveTo>
                    <a:pt x="1647" y="1"/>
                  </a:moveTo>
                  <a:cubicBezTo>
                    <a:pt x="1584" y="1"/>
                    <a:pt x="1489" y="64"/>
                    <a:pt x="1489" y="127"/>
                  </a:cubicBezTo>
                  <a:cubicBezTo>
                    <a:pt x="1394" y="666"/>
                    <a:pt x="1362" y="1172"/>
                    <a:pt x="1330" y="1711"/>
                  </a:cubicBezTo>
                  <a:cubicBezTo>
                    <a:pt x="1267" y="2312"/>
                    <a:pt x="1235" y="2914"/>
                    <a:pt x="1204" y="3548"/>
                  </a:cubicBezTo>
                  <a:cubicBezTo>
                    <a:pt x="1077" y="4909"/>
                    <a:pt x="982" y="6303"/>
                    <a:pt x="855" y="7665"/>
                  </a:cubicBezTo>
                  <a:cubicBezTo>
                    <a:pt x="792" y="8361"/>
                    <a:pt x="729" y="9058"/>
                    <a:pt x="665" y="9755"/>
                  </a:cubicBezTo>
                  <a:cubicBezTo>
                    <a:pt x="634" y="10071"/>
                    <a:pt x="602" y="10420"/>
                    <a:pt x="539" y="10736"/>
                  </a:cubicBezTo>
                  <a:cubicBezTo>
                    <a:pt x="539" y="10926"/>
                    <a:pt x="539" y="11085"/>
                    <a:pt x="475" y="11243"/>
                  </a:cubicBezTo>
                  <a:cubicBezTo>
                    <a:pt x="444" y="11401"/>
                    <a:pt x="380" y="11560"/>
                    <a:pt x="349" y="11718"/>
                  </a:cubicBezTo>
                  <a:cubicBezTo>
                    <a:pt x="285" y="12288"/>
                    <a:pt x="285" y="12858"/>
                    <a:pt x="254" y="13460"/>
                  </a:cubicBezTo>
                  <a:cubicBezTo>
                    <a:pt x="222" y="13935"/>
                    <a:pt x="190" y="14410"/>
                    <a:pt x="159" y="14853"/>
                  </a:cubicBezTo>
                  <a:cubicBezTo>
                    <a:pt x="95" y="15360"/>
                    <a:pt x="64" y="15867"/>
                    <a:pt x="32" y="16342"/>
                  </a:cubicBezTo>
                  <a:cubicBezTo>
                    <a:pt x="0" y="16468"/>
                    <a:pt x="127" y="16532"/>
                    <a:pt x="222" y="16532"/>
                  </a:cubicBezTo>
                  <a:cubicBezTo>
                    <a:pt x="3167" y="16658"/>
                    <a:pt x="6112" y="16880"/>
                    <a:pt x="9089" y="16944"/>
                  </a:cubicBezTo>
                  <a:cubicBezTo>
                    <a:pt x="9279" y="16944"/>
                    <a:pt x="9469" y="16944"/>
                    <a:pt x="9659" y="16912"/>
                  </a:cubicBezTo>
                  <a:cubicBezTo>
                    <a:pt x="9802" y="16871"/>
                    <a:pt x="9919" y="16804"/>
                    <a:pt x="10044" y="16804"/>
                  </a:cubicBezTo>
                  <a:cubicBezTo>
                    <a:pt x="10112" y="16804"/>
                    <a:pt x="10183" y="16824"/>
                    <a:pt x="10261" y="16880"/>
                  </a:cubicBezTo>
                  <a:cubicBezTo>
                    <a:pt x="10382" y="16953"/>
                    <a:pt x="10503" y="17081"/>
                    <a:pt x="10638" y="17081"/>
                  </a:cubicBezTo>
                  <a:cubicBezTo>
                    <a:pt x="10680" y="17081"/>
                    <a:pt x="10723" y="17068"/>
                    <a:pt x="10768" y="17039"/>
                  </a:cubicBezTo>
                  <a:cubicBezTo>
                    <a:pt x="10820" y="16987"/>
                    <a:pt x="10787" y="16935"/>
                    <a:pt x="10756" y="16935"/>
                  </a:cubicBezTo>
                  <a:cubicBezTo>
                    <a:pt x="10749" y="16935"/>
                    <a:pt x="10742" y="16938"/>
                    <a:pt x="10736" y="16944"/>
                  </a:cubicBezTo>
                  <a:cubicBezTo>
                    <a:pt x="10715" y="16954"/>
                    <a:pt x="10693" y="16959"/>
                    <a:pt x="10670" y="16959"/>
                  </a:cubicBezTo>
                  <a:cubicBezTo>
                    <a:pt x="10484" y="16959"/>
                    <a:pt x="10240" y="16655"/>
                    <a:pt x="10071" y="16627"/>
                  </a:cubicBezTo>
                  <a:cubicBezTo>
                    <a:pt x="9944" y="16627"/>
                    <a:pt x="9849" y="16658"/>
                    <a:pt x="9754" y="16690"/>
                  </a:cubicBezTo>
                  <a:cubicBezTo>
                    <a:pt x="9621" y="16747"/>
                    <a:pt x="9500" y="16759"/>
                    <a:pt x="9376" y="16759"/>
                  </a:cubicBezTo>
                  <a:cubicBezTo>
                    <a:pt x="9293" y="16759"/>
                    <a:pt x="9210" y="16753"/>
                    <a:pt x="9121" y="16753"/>
                  </a:cubicBezTo>
                  <a:cubicBezTo>
                    <a:pt x="8361" y="16690"/>
                    <a:pt x="7601" y="16658"/>
                    <a:pt x="6841" y="16595"/>
                  </a:cubicBezTo>
                  <a:cubicBezTo>
                    <a:pt x="5479" y="16500"/>
                    <a:pt x="4149" y="16373"/>
                    <a:pt x="2787" y="16310"/>
                  </a:cubicBezTo>
                  <a:cubicBezTo>
                    <a:pt x="2002" y="16252"/>
                    <a:pt x="1217" y="16221"/>
                    <a:pt x="407" y="16167"/>
                  </a:cubicBezTo>
                  <a:lnTo>
                    <a:pt x="407" y="16167"/>
                  </a:lnTo>
                  <a:cubicBezTo>
                    <a:pt x="453" y="15844"/>
                    <a:pt x="480" y="15519"/>
                    <a:pt x="507" y="15170"/>
                  </a:cubicBezTo>
                  <a:cubicBezTo>
                    <a:pt x="602" y="14188"/>
                    <a:pt x="760" y="13207"/>
                    <a:pt x="855" y="12193"/>
                  </a:cubicBezTo>
                  <a:cubicBezTo>
                    <a:pt x="887" y="12066"/>
                    <a:pt x="919" y="11908"/>
                    <a:pt x="919" y="11781"/>
                  </a:cubicBezTo>
                  <a:cubicBezTo>
                    <a:pt x="919" y="11591"/>
                    <a:pt x="887" y="11433"/>
                    <a:pt x="855" y="11275"/>
                  </a:cubicBezTo>
                  <a:cubicBezTo>
                    <a:pt x="855" y="10958"/>
                    <a:pt x="919" y="10610"/>
                    <a:pt x="919" y="10293"/>
                  </a:cubicBezTo>
                  <a:cubicBezTo>
                    <a:pt x="982" y="9596"/>
                    <a:pt x="1045" y="8900"/>
                    <a:pt x="1109" y="8235"/>
                  </a:cubicBezTo>
                  <a:cubicBezTo>
                    <a:pt x="1235" y="6841"/>
                    <a:pt x="1362" y="5479"/>
                    <a:pt x="1489" y="4086"/>
                  </a:cubicBezTo>
                  <a:cubicBezTo>
                    <a:pt x="1552" y="3389"/>
                    <a:pt x="1647" y="2693"/>
                    <a:pt x="1710" y="1996"/>
                  </a:cubicBezTo>
                  <a:cubicBezTo>
                    <a:pt x="1739" y="1446"/>
                    <a:pt x="1821" y="895"/>
                    <a:pt x="1835" y="345"/>
                  </a:cubicBezTo>
                  <a:lnTo>
                    <a:pt x="1835" y="345"/>
                  </a:lnTo>
                  <a:cubicBezTo>
                    <a:pt x="1931" y="329"/>
                    <a:pt x="2027" y="317"/>
                    <a:pt x="2122" y="317"/>
                  </a:cubicBezTo>
                  <a:cubicBezTo>
                    <a:pt x="2281" y="317"/>
                    <a:pt x="2281" y="64"/>
                    <a:pt x="2122" y="64"/>
                  </a:cubicBezTo>
                  <a:cubicBezTo>
                    <a:pt x="1964" y="64"/>
                    <a:pt x="1805" y="1"/>
                    <a:pt x="1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5464572" y="3937819"/>
              <a:ext cx="351413" cy="549569"/>
            </a:xfrm>
            <a:custGeom>
              <a:avLst/>
              <a:gdLst/>
              <a:ahLst/>
              <a:cxnLst/>
              <a:rect l="l" t="t" r="r" b="b"/>
              <a:pathLst>
                <a:path w="10731" h="16782" extrusionOk="0">
                  <a:moveTo>
                    <a:pt x="9281" y="0"/>
                  </a:moveTo>
                  <a:cubicBezTo>
                    <a:pt x="9268" y="0"/>
                    <a:pt x="9255" y="2"/>
                    <a:pt x="9242" y="7"/>
                  </a:cubicBezTo>
                  <a:cubicBezTo>
                    <a:pt x="9021" y="7"/>
                    <a:pt x="8799" y="70"/>
                    <a:pt x="8609" y="70"/>
                  </a:cubicBezTo>
                  <a:cubicBezTo>
                    <a:pt x="8451" y="70"/>
                    <a:pt x="8451" y="323"/>
                    <a:pt x="8609" y="323"/>
                  </a:cubicBezTo>
                  <a:cubicBezTo>
                    <a:pt x="8745" y="323"/>
                    <a:pt x="8897" y="340"/>
                    <a:pt x="9054" y="360"/>
                  </a:cubicBezTo>
                  <a:lnTo>
                    <a:pt x="9054" y="360"/>
                  </a:lnTo>
                  <a:cubicBezTo>
                    <a:pt x="9066" y="813"/>
                    <a:pt x="9119" y="1265"/>
                    <a:pt x="9147" y="1717"/>
                  </a:cubicBezTo>
                  <a:cubicBezTo>
                    <a:pt x="9211" y="2319"/>
                    <a:pt x="9274" y="2920"/>
                    <a:pt x="9306" y="3490"/>
                  </a:cubicBezTo>
                  <a:cubicBezTo>
                    <a:pt x="9432" y="4852"/>
                    <a:pt x="9527" y="6182"/>
                    <a:pt x="9654" y="7544"/>
                  </a:cubicBezTo>
                  <a:cubicBezTo>
                    <a:pt x="9717" y="8241"/>
                    <a:pt x="9749" y="8937"/>
                    <a:pt x="9812" y="9634"/>
                  </a:cubicBezTo>
                  <a:cubicBezTo>
                    <a:pt x="9844" y="9951"/>
                    <a:pt x="9876" y="10267"/>
                    <a:pt x="9907" y="10584"/>
                  </a:cubicBezTo>
                  <a:cubicBezTo>
                    <a:pt x="9907" y="10742"/>
                    <a:pt x="9907" y="10901"/>
                    <a:pt x="9907" y="11059"/>
                  </a:cubicBezTo>
                  <a:cubicBezTo>
                    <a:pt x="9907" y="11217"/>
                    <a:pt x="9844" y="11376"/>
                    <a:pt x="9876" y="11534"/>
                  </a:cubicBezTo>
                  <a:cubicBezTo>
                    <a:pt x="9907" y="12104"/>
                    <a:pt x="10002" y="12674"/>
                    <a:pt x="10066" y="13244"/>
                  </a:cubicBezTo>
                  <a:cubicBezTo>
                    <a:pt x="10129" y="13719"/>
                    <a:pt x="10161" y="14163"/>
                    <a:pt x="10224" y="14638"/>
                  </a:cubicBezTo>
                  <a:cubicBezTo>
                    <a:pt x="10252" y="15053"/>
                    <a:pt x="10304" y="15469"/>
                    <a:pt x="10337" y="15884"/>
                  </a:cubicBezTo>
                  <a:lnTo>
                    <a:pt x="10337" y="15884"/>
                  </a:lnTo>
                  <a:cubicBezTo>
                    <a:pt x="7556" y="16042"/>
                    <a:pt x="4804" y="16257"/>
                    <a:pt x="2022" y="16443"/>
                  </a:cubicBezTo>
                  <a:cubicBezTo>
                    <a:pt x="1887" y="16465"/>
                    <a:pt x="1737" y="16488"/>
                    <a:pt x="1582" y="16488"/>
                  </a:cubicBezTo>
                  <a:cubicBezTo>
                    <a:pt x="1518" y="16488"/>
                    <a:pt x="1453" y="16484"/>
                    <a:pt x="1388" y="16474"/>
                  </a:cubicBezTo>
                  <a:cubicBezTo>
                    <a:pt x="1198" y="16474"/>
                    <a:pt x="1040" y="16379"/>
                    <a:pt x="850" y="16348"/>
                  </a:cubicBezTo>
                  <a:cubicBezTo>
                    <a:pt x="723" y="16348"/>
                    <a:pt x="628" y="16379"/>
                    <a:pt x="533" y="16443"/>
                  </a:cubicBezTo>
                  <a:cubicBezTo>
                    <a:pt x="422" y="16498"/>
                    <a:pt x="287" y="16676"/>
                    <a:pt x="148" y="16676"/>
                  </a:cubicBezTo>
                  <a:cubicBezTo>
                    <a:pt x="129" y="16676"/>
                    <a:pt x="109" y="16672"/>
                    <a:pt x="90" y="16665"/>
                  </a:cubicBezTo>
                  <a:cubicBezTo>
                    <a:pt x="78" y="16658"/>
                    <a:pt x="67" y="16656"/>
                    <a:pt x="57" y="16656"/>
                  </a:cubicBezTo>
                  <a:cubicBezTo>
                    <a:pt x="17" y="16656"/>
                    <a:pt x="1" y="16702"/>
                    <a:pt x="27" y="16728"/>
                  </a:cubicBezTo>
                  <a:cubicBezTo>
                    <a:pt x="74" y="16766"/>
                    <a:pt x="122" y="16781"/>
                    <a:pt x="169" y="16781"/>
                  </a:cubicBezTo>
                  <a:cubicBezTo>
                    <a:pt x="277" y="16781"/>
                    <a:pt x="381" y="16699"/>
                    <a:pt x="470" y="16633"/>
                  </a:cubicBezTo>
                  <a:cubicBezTo>
                    <a:pt x="585" y="16556"/>
                    <a:pt x="665" y="16514"/>
                    <a:pt x="760" y="16514"/>
                  </a:cubicBezTo>
                  <a:cubicBezTo>
                    <a:pt x="821" y="16514"/>
                    <a:pt x="889" y="16532"/>
                    <a:pt x="977" y="16570"/>
                  </a:cubicBezTo>
                  <a:cubicBezTo>
                    <a:pt x="1135" y="16601"/>
                    <a:pt x="1262" y="16665"/>
                    <a:pt x="1420" y="16665"/>
                  </a:cubicBezTo>
                  <a:cubicBezTo>
                    <a:pt x="1502" y="16671"/>
                    <a:pt x="1585" y="16673"/>
                    <a:pt x="1667" y="16673"/>
                  </a:cubicBezTo>
                  <a:cubicBezTo>
                    <a:pt x="1995" y="16673"/>
                    <a:pt x="2319" y="16633"/>
                    <a:pt x="2623" y="16633"/>
                  </a:cubicBezTo>
                  <a:cubicBezTo>
                    <a:pt x="3003" y="16633"/>
                    <a:pt x="3383" y="16601"/>
                    <a:pt x="3763" y="16601"/>
                  </a:cubicBezTo>
                  <a:cubicBezTo>
                    <a:pt x="5125" y="16538"/>
                    <a:pt x="6519" y="16474"/>
                    <a:pt x="7880" y="16379"/>
                  </a:cubicBezTo>
                  <a:cubicBezTo>
                    <a:pt x="8767" y="16348"/>
                    <a:pt x="9654" y="16316"/>
                    <a:pt x="10541" y="16253"/>
                  </a:cubicBezTo>
                  <a:cubicBezTo>
                    <a:pt x="10636" y="16253"/>
                    <a:pt x="10731" y="16189"/>
                    <a:pt x="10731" y="16063"/>
                  </a:cubicBezTo>
                  <a:cubicBezTo>
                    <a:pt x="10699" y="15683"/>
                    <a:pt x="10667" y="15303"/>
                    <a:pt x="10636" y="14891"/>
                  </a:cubicBezTo>
                  <a:cubicBezTo>
                    <a:pt x="10541" y="13909"/>
                    <a:pt x="10509" y="12928"/>
                    <a:pt x="10446" y="11946"/>
                  </a:cubicBezTo>
                  <a:cubicBezTo>
                    <a:pt x="10446" y="11787"/>
                    <a:pt x="10446" y="11661"/>
                    <a:pt x="10414" y="11502"/>
                  </a:cubicBezTo>
                  <a:cubicBezTo>
                    <a:pt x="10414" y="11344"/>
                    <a:pt x="10351" y="11186"/>
                    <a:pt x="10287" y="11027"/>
                  </a:cubicBezTo>
                  <a:cubicBezTo>
                    <a:pt x="10224" y="10742"/>
                    <a:pt x="10224" y="10394"/>
                    <a:pt x="10192" y="10077"/>
                  </a:cubicBezTo>
                  <a:cubicBezTo>
                    <a:pt x="10129" y="9412"/>
                    <a:pt x="10066" y="8716"/>
                    <a:pt x="10002" y="8051"/>
                  </a:cubicBezTo>
                  <a:cubicBezTo>
                    <a:pt x="9907" y="6689"/>
                    <a:pt x="9781" y="5327"/>
                    <a:pt x="9686" y="3965"/>
                  </a:cubicBezTo>
                  <a:cubicBezTo>
                    <a:pt x="9654" y="3269"/>
                    <a:pt x="9591" y="2572"/>
                    <a:pt x="9559" y="1875"/>
                  </a:cubicBezTo>
                  <a:cubicBezTo>
                    <a:pt x="9496" y="1305"/>
                    <a:pt x="9496" y="703"/>
                    <a:pt x="9432" y="133"/>
                  </a:cubicBezTo>
                  <a:cubicBezTo>
                    <a:pt x="9432" y="79"/>
                    <a:pt x="9361" y="0"/>
                    <a:pt x="92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5443647" y="3934118"/>
              <a:ext cx="20762" cy="504050"/>
            </a:xfrm>
            <a:custGeom>
              <a:avLst/>
              <a:gdLst/>
              <a:ahLst/>
              <a:cxnLst/>
              <a:rect l="l" t="t" r="r" b="b"/>
              <a:pathLst>
                <a:path w="634" h="15392" extrusionOk="0">
                  <a:moveTo>
                    <a:pt x="254" y="1"/>
                  </a:moveTo>
                  <a:cubicBezTo>
                    <a:pt x="143" y="1"/>
                    <a:pt x="32" y="72"/>
                    <a:pt x="32" y="215"/>
                  </a:cubicBezTo>
                  <a:cubicBezTo>
                    <a:pt x="0" y="2146"/>
                    <a:pt x="95" y="4110"/>
                    <a:pt x="127" y="6042"/>
                  </a:cubicBezTo>
                  <a:cubicBezTo>
                    <a:pt x="127" y="8005"/>
                    <a:pt x="159" y="9969"/>
                    <a:pt x="191" y="11900"/>
                  </a:cubicBezTo>
                  <a:cubicBezTo>
                    <a:pt x="222" y="13009"/>
                    <a:pt x="286" y="14117"/>
                    <a:pt x="254" y="15226"/>
                  </a:cubicBezTo>
                  <a:cubicBezTo>
                    <a:pt x="254" y="15337"/>
                    <a:pt x="349" y="15392"/>
                    <a:pt x="444" y="15392"/>
                  </a:cubicBezTo>
                  <a:cubicBezTo>
                    <a:pt x="539" y="15392"/>
                    <a:pt x="634" y="15337"/>
                    <a:pt x="634" y="15226"/>
                  </a:cubicBezTo>
                  <a:cubicBezTo>
                    <a:pt x="571" y="14244"/>
                    <a:pt x="571" y="13294"/>
                    <a:pt x="571" y="12312"/>
                  </a:cubicBezTo>
                  <a:cubicBezTo>
                    <a:pt x="539" y="11330"/>
                    <a:pt x="539" y="10380"/>
                    <a:pt x="507" y="9399"/>
                  </a:cubicBezTo>
                  <a:cubicBezTo>
                    <a:pt x="476" y="7435"/>
                    <a:pt x="444" y="5472"/>
                    <a:pt x="476" y="3508"/>
                  </a:cubicBezTo>
                  <a:cubicBezTo>
                    <a:pt x="476" y="2432"/>
                    <a:pt x="476" y="1323"/>
                    <a:pt x="476" y="215"/>
                  </a:cubicBezTo>
                  <a:cubicBezTo>
                    <a:pt x="476" y="72"/>
                    <a:pt x="365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5471646" y="4422976"/>
              <a:ext cx="277961" cy="41917"/>
            </a:xfrm>
            <a:custGeom>
              <a:avLst/>
              <a:gdLst/>
              <a:ahLst/>
              <a:cxnLst/>
              <a:rect l="l" t="t" r="r" b="b"/>
              <a:pathLst>
                <a:path w="8488" h="1280" extrusionOk="0">
                  <a:moveTo>
                    <a:pt x="5761" y="0"/>
                  </a:moveTo>
                  <a:cubicBezTo>
                    <a:pt x="5213" y="0"/>
                    <a:pt x="4674" y="30"/>
                    <a:pt x="4118" y="76"/>
                  </a:cubicBezTo>
                  <a:cubicBezTo>
                    <a:pt x="3421" y="139"/>
                    <a:pt x="2724" y="234"/>
                    <a:pt x="2027" y="393"/>
                  </a:cubicBezTo>
                  <a:cubicBezTo>
                    <a:pt x="1679" y="488"/>
                    <a:pt x="1331" y="583"/>
                    <a:pt x="982" y="678"/>
                  </a:cubicBezTo>
                  <a:cubicBezTo>
                    <a:pt x="666" y="773"/>
                    <a:pt x="286" y="899"/>
                    <a:pt x="64" y="1121"/>
                  </a:cubicBezTo>
                  <a:cubicBezTo>
                    <a:pt x="1" y="1184"/>
                    <a:pt x="64" y="1279"/>
                    <a:pt x="127" y="1279"/>
                  </a:cubicBezTo>
                  <a:cubicBezTo>
                    <a:pt x="444" y="1248"/>
                    <a:pt x="761" y="1089"/>
                    <a:pt x="1046" y="963"/>
                  </a:cubicBezTo>
                  <a:cubicBezTo>
                    <a:pt x="1394" y="836"/>
                    <a:pt x="1711" y="741"/>
                    <a:pt x="2059" y="614"/>
                  </a:cubicBezTo>
                  <a:cubicBezTo>
                    <a:pt x="2756" y="424"/>
                    <a:pt x="3484" y="266"/>
                    <a:pt x="4213" y="203"/>
                  </a:cubicBezTo>
                  <a:cubicBezTo>
                    <a:pt x="4643" y="164"/>
                    <a:pt x="5074" y="137"/>
                    <a:pt x="5512" y="137"/>
                  </a:cubicBezTo>
                  <a:cubicBezTo>
                    <a:pt x="5783" y="137"/>
                    <a:pt x="6056" y="147"/>
                    <a:pt x="6334" y="171"/>
                  </a:cubicBezTo>
                  <a:cubicBezTo>
                    <a:pt x="7031" y="203"/>
                    <a:pt x="7728" y="329"/>
                    <a:pt x="8456" y="393"/>
                  </a:cubicBezTo>
                  <a:cubicBezTo>
                    <a:pt x="8488" y="393"/>
                    <a:pt x="8488" y="329"/>
                    <a:pt x="8456" y="329"/>
                  </a:cubicBezTo>
                  <a:cubicBezTo>
                    <a:pt x="7791" y="108"/>
                    <a:pt x="7063" y="76"/>
                    <a:pt x="6366" y="13"/>
                  </a:cubicBezTo>
                  <a:cubicBezTo>
                    <a:pt x="6162" y="4"/>
                    <a:pt x="5961" y="0"/>
                    <a:pt x="57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5478916" y="4430377"/>
              <a:ext cx="208471" cy="34516"/>
            </a:xfrm>
            <a:custGeom>
              <a:avLst/>
              <a:gdLst/>
              <a:ahLst/>
              <a:cxnLst/>
              <a:rect l="l" t="t" r="r" b="b"/>
              <a:pathLst>
                <a:path w="6366" h="1054" extrusionOk="0">
                  <a:moveTo>
                    <a:pt x="5954" y="0"/>
                  </a:moveTo>
                  <a:cubicBezTo>
                    <a:pt x="5827" y="0"/>
                    <a:pt x="5701" y="8"/>
                    <a:pt x="5574" y="8"/>
                  </a:cubicBezTo>
                  <a:cubicBezTo>
                    <a:pt x="5321" y="40"/>
                    <a:pt x="5036" y="40"/>
                    <a:pt x="4751" y="40"/>
                  </a:cubicBezTo>
                  <a:cubicBezTo>
                    <a:pt x="4212" y="72"/>
                    <a:pt x="3642" y="135"/>
                    <a:pt x="3072" y="198"/>
                  </a:cubicBezTo>
                  <a:cubicBezTo>
                    <a:pt x="2059" y="325"/>
                    <a:pt x="982" y="515"/>
                    <a:pt x="32" y="958"/>
                  </a:cubicBezTo>
                  <a:cubicBezTo>
                    <a:pt x="0" y="990"/>
                    <a:pt x="32" y="1053"/>
                    <a:pt x="64" y="1053"/>
                  </a:cubicBezTo>
                  <a:cubicBezTo>
                    <a:pt x="1109" y="737"/>
                    <a:pt x="2122" y="452"/>
                    <a:pt x="3230" y="325"/>
                  </a:cubicBezTo>
                  <a:cubicBezTo>
                    <a:pt x="3737" y="262"/>
                    <a:pt x="4244" y="230"/>
                    <a:pt x="4751" y="198"/>
                  </a:cubicBezTo>
                  <a:cubicBezTo>
                    <a:pt x="5036" y="198"/>
                    <a:pt x="5321" y="198"/>
                    <a:pt x="5574" y="167"/>
                  </a:cubicBezTo>
                  <a:cubicBezTo>
                    <a:pt x="5701" y="167"/>
                    <a:pt x="5827" y="175"/>
                    <a:pt x="5954" y="175"/>
                  </a:cubicBezTo>
                  <a:cubicBezTo>
                    <a:pt x="6081" y="175"/>
                    <a:pt x="6207" y="167"/>
                    <a:pt x="6334" y="135"/>
                  </a:cubicBezTo>
                  <a:cubicBezTo>
                    <a:pt x="6366" y="103"/>
                    <a:pt x="6366" y="40"/>
                    <a:pt x="6334" y="40"/>
                  </a:cubicBezTo>
                  <a:cubicBezTo>
                    <a:pt x="6207" y="8"/>
                    <a:pt x="6081" y="0"/>
                    <a:pt x="5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5130448" y="4417736"/>
              <a:ext cx="296627" cy="36775"/>
            </a:xfrm>
            <a:custGeom>
              <a:avLst/>
              <a:gdLst/>
              <a:ahLst/>
              <a:cxnLst/>
              <a:rect l="l" t="t" r="r" b="b"/>
              <a:pathLst>
                <a:path w="9058" h="1123" extrusionOk="0">
                  <a:moveTo>
                    <a:pt x="3941" y="1"/>
                  </a:moveTo>
                  <a:cubicBezTo>
                    <a:pt x="2639" y="1"/>
                    <a:pt x="1340" y="164"/>
                    <a:pt x="64" y="489"/>
                  </a:cubicBezTo>
                  <a:cubicBezTo>
                    <a:pt x="0" y="489"/>
                    <a:pt x="32" y="553"/>
                    <a:pt x="64" y="553"/>
                  </a:cubicBezTo>
                  <a:cubicBezTo>
                    <a:pt x="1127" y="327"/>
                    <a:pt x="2206" y="213"/>
                    <a:pt x="3279" y="213"/>
                  </a:cubicBezTo>
                  <a:cubicBezTo>
                    <a:pt x="3708" y="213"/>
                    <a:pt x="4136" y="232"/>
                    <a:pt x="4561" y="268"/>
                  </a:cubicBezTo>
                  <a:cubicBezTo>
                    <a:pt x="5289" y="299"/>
                    <a:pt x="6049" y="426"/>
                    <a:pt x="6746" y="584"/>
                  </a:cubicBezTo>
                  <a:cubicBezTo>
                    <a:pt x="7126" y="679"/>
                    <a:pt x="7474" y="774"/>
                    <a:pt x="7823" y="869"/>
                  </a:cubicBezTo>
                  <a:cubicBezTo>
                    <a:pt x="7981" y="933"/>
                    <a:pt x="8171" y="996"/>
                    <a:pt x="8361" y="1059"/>
                  </a:cubicBezTo>
                  <a:cubicBezTo>
                    <a:pt x="8456" y="1059"/>
                    <a:pt x="8551" y="1091"/>
                    <a:pt x="8646" y="1123"/>
                  </a:cubicBezTo>
                  <a:cubicBezTo>
                    <a:pt x="8688" y="1123"/>
                    <a:pt x="8745" y="1109"/>
                    <a:pt x="8796" y="1109"/>
                  </a:cubicBezTo>
                  <a:cubicBezTo>
                    <a:pt x="8822" y="1109"/>
                    <a:pt x="8847" y="1112"/>
                    <a:pt x="8868" y="1123"/>
                  </a:cubicBezTo>
                  <a:cubicBezTo>
                    <a:pt x="8963" y="1123"/>
                    <a:pt x="9058" y="996"/>
                    <a:pt x="8931" y="933"/>
                  </a:cubicBezTo>
                  <a:cubicBezTo>
                    <a:pt x="8868" y="901"/>
                    <a:pt x="8836" y="838"/>
                    <a:pt x="8773" y="806"/>
                  </a:cubicBezTo>
                  <a:cubicBezTo>
                    <a:pt x="8709" y="743"/>
                    <a:pt x="8583" y="711"/>
                    <a:pt x="8519" y="679"/>
                  </a:cubicBezTo>
                  <a:cubicBezTo>
                    <a:pt x="8329" y="616"/>
                    <a:pt x="8171" y="584"/>
                    <a:pt x="7981" y="553"/>
                  </a:cubicBezTo>
                  <a:cubicBezTo>
                    <a:pt x="7601" y="426"/>
                    <a:pt x="7221" y="363"/>
                    <a:pt x="6841" y="268"/>
                  </a:cubicBezTo>
                  <a:cubicBezTo>
                    <a:pt x="6113" y="141"/>
                    <a:pt x="5353" y="78"/>
                    <a:pt x="4592" y="14"/>
                  </a:cubicBezTo>
                  <a:cubicBezTo>
                    <a:pt x="4375" y="5"/>
                    <a:pt x="4158" y="1"/>
                    <a:pt x="39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5146003" y="4426283"/>
              <a:ext cx="284183" cy="25117"/>
            </a:xfrm>
            <a:custGeom>
              <a:avLst/>
              <a:gdLst/>
              <a:ahLst/>
              <a:cxnLst/>
              <a:rect l="l" t="t" r="r" b="b"/>
              <a:pathLst>
                <a:path w="8678" h="767" extrusionOk="0">
                  <a:moveTo>
                    <a:pt x="3825" y="1"/>
                  </a:moveTo>
                  <a:cubicBezTo>
                    <a:pt x="2559" y="1"/>
                    <a:pt x="1259" y="108"/>
                    <a:pt x="32" y="387"/>
                  </a:cubicBezTo>
                  <a:cubicBezTo>
                    <a:pt x="0" y="387"/>
                    <a:pt x="32" y="450"/>
                    <a:pt x="64" y="450"/>
                  </a:cubicBezTo>
                  <a:cubicBezTo>
                    <a:pt x="1222" y="373"/>
                    <a:pt x="2360" y="275"/>
                    <a:pt x="3528" y="275"/>
                  </a:cubicBezTo>
                  <a:cubicBezTo>
                    <a:pt x="3796" y="275"/>
                    <a:pt x="4067" y="280"/>
                    <a:pt x="4339" y="292"/>
                  </a:cubicBezTo>
                  <a:cubicBezTo>
                    <a:pt x="5036" y="323"/>
                    <a:pt x="5764" y="418"/>
                    <a:pt x="6493" y="513"/>
                  </a:cubicBezTo>
                  <a:cubicBezTo>
                    <a:pt x="6809" y="545"/>
                    <a:pt x="7158" y="608"/>
                    <a:pt x="7506" y="672"/>
                  </a:cubicBezTo>
                  <a:cubicBezTo>
                    <a:pt x="7854" y="735"/>
                    <a:pt x="8203" y="767"/>
                    <a:pt x="8583" y="767"/>
                  </a:cubicBezTo>
                  <a:cubicBezTo>
                    <a:pt x="8678" y="767"/>
                    <a:pt x="8678" y="640"/>
                    <a:pt x="8583" y="608"/>
                  </a:cubicBezTo>
                  <a:cubicBezTo>
                    <a:pt x="8234" y="450"/>
                    <a:pt x="7918" y="355"/>
                    <a:pt x="7506" y="292"/>
                  </a:cubicBezTo>
                  <a:cubicBezTo>
                    <a:pt x="7189" y="228"/>
                    <a:pt x="6873" y="197"/>
                    <a:pt x="6524" y="133"/>
                  </a:cubicBezTo>
                  <a:cubicBezTo>
                    <a:pt x="5796" y="70"/>
                    <a:pt x="5068" y="7"/>
                    <a:pt x="4339" y="7"/>
                  </a:cubicBezTo>
                  <a:cubicBezTo>
                    <a:pt x="4169" y="3"/>
                    <a:pt x="3997" y="1"/>
                    <a:pt x="3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5479931" y="3949215"/>
              <a:ext cx="108099" cy="186137"/>
            </a:xfrm>
            <a:custGeom>
              <a:avLst/>
              <a:gdLst/>
              <a:ahLst/>
              <a:cxnLst/>
              <a:rect l="l" t="t" r="r" b="b"/>
              <a:pathLst>
                <a:path w="3301" h="5684" extrusionOk="0">
                  <a:moveTo>
                    <a:pt x="2981" y="273"/>
                  </a:moveTo>
                  <a:cubicBezTo>
                    <a:pt x="3011" y="1751"/>
                    <a:pt x="3043" y="3257"/>
                    <a:pt x="3131" y="4764"/>
                  </a:cubicBezTo>
                  <a:lnTo>
                    <a:pt x="3131" y="4764"/>
                  </a:lnTo>
                  <a:cubicBezTo>
                    <a:pt x="2425" y="4835"/>
                    <a:pt x="1720" y="5047"/>
                    <a:pt x="1014" y="5201"/>
                  </a:cubicBezTo>
                  <a:cubicBezTo>
                    <a:pt x="812" y="5277"/>
                    <a:pt x="589" y="5333"/>
                    <a:pt x="378" y="5384"/>
                  </a:cubicBezTo>
                  <a:lnTo>
                    <a:pt x="378" y="5384"/>
                  </a:lnTo>
                  <a:cubicBezTo>
                    <a:pt x="348" y="3889"/>
                    <a:pt x="318" y="2420"/>
                    <a:pt x="288" y="924"/>
                  </a:cubicBezTo>
                  <a:lnTo>
                    <a:pt x="288" y="924"/>
                  </a:lnTo>
                  <a:cubicBezTo>
                    <a:pt x="1095" y="524"/>
                    <a:pt x="2086" y="367"/>
                    <a:pt x="2981" y="273"/>
                  </a:cubicBezTo>
                  <a:close/>
                  <a:moveTo>
                    <a:pt x="3130" y="1"/>
                  </a:moveTo>
                  <a:cubicBezTo>
                    <a:pt x="3122" y="1"/>
                    <a:pt x="3113" y="3"/>
                    <a:pt x="3104" y="7"/>
                  </a:cubicBezTo>
                  <a:cubicBezTo>
                    <a:pt x="2091" y="102"/>
                    <a:pt x="1014" y="260"/>
                    <a:pt x="64" y="735"/>
                  </a:cubicBezTo>
                  <a:cubicBezTo>
                    <a:pt x="33" y="735"/>
                    <a:pt x="1" y="799"/>
                    <a:pt x="1" y="830"/>
                  </a:cubicBezTo>
                  <a:cubicBezTo>
                    <a:pt x="64" y="2414"/>
                    <a:pt x="96" y="3966"/>
                    <a:pt x="128" y="5549"/>
                  </a:cubicBezTo>
                  <a:cubicBezTo>
                    <a:pt x="128" y="5627"/>
                    <a:pt x="170" y="5684"/>
                    <a:pt x="239" y="5684"/>
                  </a:cubicBezTo>
                  <a:cubicBezTo>
                    <a:pt x="253" y="5684"/>
                    <a:pt x="269" y="5681"/>
                    <a:pt x="286" y="5676"/>
                  </a:cubicBezTo>
                  <a:cubicBezTo>
                    <a:pt x="1260" y="5393"/>
                    <a:pt x="2266" y="5266"/>
                    <a:pt x="3210" y="4923"/>
                  </a:cubicBezTo>
                  <a:lnTo>
                    <a:pt x="3210" y="4923"/>
                  </a:lnTo>
                  <a:cubicBezTo>
                    <a:pt x="3212" y="4924"/>
                    <a:pt x="3213" y="4924"/>
                    <a:pt x="3215" y="4924"/>
                  </a:cubicBezTo>
                  <a:cubicBezTo>
                    <a:pt x="3253" y="4924"/>
                    <a:pt x="3291" y="4902"/>
                    <a:pt x="3294" y="4858"/>
                  </a:cubicBezTo>
                  <a:lnTo>
                    <a:pt x="3294" y="4858"/>
                  </a:lnTo>
                  <a:cubicBezTo>
                    <a:pt x="3300" y="4841"/>
                    <a:pt x="3300" y="4824"/>
                    <a:pt x="3294" y="4808"/>
                  </a:cubicBezTo>
                  <a:lnTo>
                    <a:pt x="3294" y="4808"/>
                  </a:lnTo>
                  <a:cubicBezTo>
                    <a:pt x="3294" y="3239"/>
                    <a:pt x="3263" y="1671"/>
                    <a:pt x="3231" y="134"/>
                  </a:cubicBezTo>
                  <a:cubicBezTo>
                    <a:pt x="3231" y="79"/>
                    <a:pt x="3184" y="1"/>
                    <a:pt x="3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5591961" y="4141051"/>
              <a:ext cx="164916" cy="246065"/>
            </a:xfrm>
            <a:custGeom>
              <a:avLst/>
              <a:gdLst/>
              <a:ahLst/>
              <a:cxnLst/>
              <a:rect l="l" t="t" r="r" b="b"/>
              <a:pathLst>
                <a:path w="5036" h="7514" extrusionOk="0">
                  <a:moveTo>
                    <a:pt x="2968" y="254"/>
                  </a:moveTo>
                  <a:cubicBezTo>
                    <a:pt x="3441" y="254"/>
                    <a:pt x="3912" y="284"/>
                    <a:pt x="4374" y="340"/>
                  </a:cubicBezTo>
                  <a:lnTo>
                    <a:pt x="4374" y="340"/>
                  </a:lnTo>
                  <a:cubicBezTo>
                    <a:pt x="4443" y="2607"/>
                    <a:pt x="4742" y="4846"/>
                    <a:pt x="4871" y="7113"/>
                  </a:cubicBezTo>
                  <a:lnTo>
                    <a:pt x="4871" y="7113"/>
                  </a:lnTo>
                  <a:cubicBezTo>
                    <a:pt x="4326" y="7006"/>
                    <a:pt x="3765" y="6966"/>
                    <a:pt x="3206" y="6966"/>
                  </a:cubicBezTo>
                  <a:cubicBezTo>
                    <a:pt x="2724" y="6966"/>
                    <a:pt x="2242" y="6996"/>
                    <a:pt x="1774" y="7038"/>
                  </a:cubicBezTo>
                  <a:cubicBezTo>
                    <a:pt x="1391" y="7093"/>
                    <a:pt x="986" y="7124"/>
                    <a:pt x="597" y="7213"/>
                  </a:cubicBezTo>
                  <a:lnTo>
                    <a:pt x="597" y="7213"/>
                  </a:lnTo>
                  <a:cubicBezTo>
                    <a:pt x="529" y="4994"/>
                    <a:pt x="322" y="2803"/>
                    <a:pt x="256" y="613"/>
                  </a:cubicBezTo>
                  <a:lnTo>
                    <a:pt x="256" y="613"/>
                  </a:lnTo>
                  <a:cubicBezTo>
                    <a:pt x="1131" y="366"/>
                    <a:pt x="2052" y="254"/>
                    <a:pt x="2968" y="254"/>
                  </a:cubicBezTo>
                  <a:close/>
                  <a:moveTo>
                    <a:pt x="2958" y="0"/>
                  </a:moveTo>
                  <a:cubicBezTo>
                    <a:pt x="1981" y="0"/>
                    <a:pt x="998" y="121"/>
                    <a:pt x="95" y="388"/>
                  </a:cubicBezTo>
                  <a:cubicBezTo>
                    <a:pt x="32" y="388"/>
                    <a:pt x="0" y="451"/>
                    <a:pt x="0" y="514"/>
                  </a:cubicBezTo>
                  <a:cubicBezTo>
                    <a:pt x="64" y="2795"/>
                    <a:pt x="285" y="5075"/>
                    <a:pt x="317" y="7387"/>
                  </a:cubicBezTo>
                  <a:cubicBezTo>
                    <a:pt x="317" y="7450"/>
                    <a:pt x="412" y="7513"/>
                    <a:pt x="507" y="7513"/>
                  </a:cubicBezTo>
                  <a:cubicBezTo>
                    <a:pt x="1326" y="7317"/>
                    <a:pt x="2155" y="7262"/>
                    <a:pt x="2988" y="7262"/>
                  </a:cubicBezTo>
                  <a:cubicBezTo>
                    <a:pt x="3637" y="7262"/>
                    <a:pt x="4289" y="7296"/>
                    <a:pt x="4941" y="7323"/>
                  </a:cubicBezTo>
                  <a:cubicBezTo>
                    <a:pt x="4973" y="7323"/>
                    <a:pt x="4997" y="7305"/>
                    <a:pt x="5013" y="7280"/>
                  </a:cubicBezTo>
                  <a:lnTo>
                    <a:pt x="5013" y="7280"/>
                  </a:lnTo>
                  <a:cubicBezTo>
                    <a:pt x="5026" y="7268"/>
                    <a:pt x="5036" y="7251"/>
                    <a:pt x="5036" y="7228"/>
                  </a:cubicBezTo>
                  <a:cubicBezTo>
                    <a:pt x="5036" y="4885"/>
                    <a:pt x="4687" y="2573"/>
                    <a:pt x="4656" y="229"/>
                  </a:cubicBezTo>
                  <a:cubicBezTo>
                    <a:pt x="4656" y="134"/>
                    <a:pt x="4592" y="103"/>
                    <a:pt x="4529" y="103"/>
                  </a:cubicBezTo>
                  <a:cubicBezTo>
                    <a:pt x="4016" y="36"/>
                    <a:pt x="3488" y="0"/>
                    <a:pt x="29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5596087" y="3950460"/>
              <a:ext cx="130728" cy="10414"/>
            </a:xfrm>
            <a:custGeom>
              <a:avLst/>
              <a:gdLst/>
              <a:ahLst/>
              <a:cxnLst/>
              <a:rect l="l" t="t" r="r" b="b"/>
              <a:pathLst>
                <a:path w="3992" h="318" extrusionOk="0">
                  <a:moveTo>
                    <a:pt x="1996" y="1"/>
                  </a:moveTo>
                  <a:cubicBezTo>
                    <a:pt x="1331" y="1"/>
                    <a:pt x="698" y="64"/>
                    <a:pt x="64" y="222"/>
                  </a:cubicBezTo>
                  <a:cubicBezTo>
                    <a:pt x="1" y="222"/>
                    <a:pt x="1" y="317"/>
                    <a:pt x="64" y="317"/>
                  </a:cubicBezTo>
                  <a:cubicBezTo>
                    <a:pt x="698" y="254"/>
                    <a:pt x="1363" y="191"/>
                    <a:pt x="1996" y="191"/>
                  </a:cubicBezTo>
                  <a:cubicBezTo>
                    <a:pt x="2313" y="191"/>
                    <a:pt x="2629" y="191"/>
                    <a:pt x="2946" y="222"/>
                  </a:cubicBezTo>
                  <a:cubicBezTo>
                    <a:pt x="3263" y="254"/>
                    <a:pt x="3579" y="286"/>
                    <a:pt x="3896" y="286"/>
                  </a:cubicBezTo>
                  <a:cubicBezTo>
                    <a:pt x="3959" y="286"/>
                    <a:pt x="3991" y="191"/>
                    <a:pt x="3928" y="159"/>
                  </a:cubicBezTo>
                  <a:cubicBezTo>
                    <a:pt x="3611" y="64"/>
                    <a:pt x="3263" y="32"/>
                    <a:pt x="2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5596087" y="3974333"/>
              <a:ext cx="132791" cy="9366"/>
            </a:xfrm>
            <a:custGeom>
              <a:avLst/>
              <a:gdLst/>
              <a:ahLst/>
              <a:cxnLst/>
              <a:rect l="l" t="t" r="r" b="b"/>
              <a:pathLst>
                <a:path w="4055" h="286" extrusionOk="0">
                  <a:moveTo>
                    <a:pt x="2059" y="0"/>
                  </a:moveTo>
                  <a:cubicBezTo>
                    <a:pt x="1394" y="32"/>
                    <a:pt x="729" y="95"/>
                    <a:pt x="64" y="158"/>
                  </a:cubicBezTo>
                  <a:cubicBezTo>
                    <a:pt x="1" y="190"/>
                    <a:pt x="1" y="285"/>
                    <a:pt x="64" y="285"/>
                  </a:cubicBezTo>
                  <a:cubicBezTo>
                    <a:pt x="729" y="222"/>
                    <a:pt x="1394" y="158"/>
                    <a:pt x="2059" y="158"/>
                  </a:cubicBezTo>
                  <a:lnTo>
                    <a:pt x="3073" y="158"/>
                  </a:lnTo>
                  <a:cubicBezTo>
                    <a:pt x="3284" y="158"/>
                    <a:pt x="3495" y="187"/>
                    <a:pt x="3706" y="187"/>
                  </a:cubicBezTo>
                  <a:cubicBezTo>
                    <a:pt x="3812" y="187"/>
                    <a:pt x="3917" y="180"/>
                    <a:pt x="4023" y="158"/>
                  </a:cubicBezTo>
                  <a:cubicBezTo>
                    <a:pt x="4054" y="158"/>
                    <a:pt x="4054" y="95"/>
                    <a:pt x="4023" y="95"/>
                  </a:cubicBezTo>
                  <a:cubicBezTo>
                    <a:pt x="3706" y="0"/>
                    <a:pt x="3389" y="0"/>
                    <a:pt x="3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5602539" y="4004821"/>
              <a:ext cx="124277" cy="12215"/>
            </a:xfrm>
            <a:custGeom>
              <a:avLst/>
              <a:gdLst/>
              <a:ahLst/>
              <a:cxnLst/>
              <a:rect l="l" t="t" r="r" b="b"/>
              <a:pathLst>
                <a:path w="3795" h="373" extrusionOk="0">
                  <a:moveTo>
                    <a:pt x="2980" y="1"/>
                  </a:moveTo>
                  <a:cubicBezTo>
                    <a:pt x="2605" y="1"/>
                    <a:pt x="2228" y="32"/>
                    <a:pt x="1862" y="51"/>
                  </a:cubicBezTo>
                  <a:cubicBezTo>
                    <a:pt x="1261" y="82"/>
                    <a:pt x="659" y="177"/>
                    <a:pt x="57" y="273"/>
                  </a:cubicBezTo>
                  <a:cubicBezTo>
                    <a:pt x="1" y="273"/>
                    <a:pt x="20" y="373"/>
                    <a:pt x="69" y="373"/>
                  </a:cubicBezTo>
                  <a:cubicBezTo>
                    <a:pt x="75" y="373"/>
                    <a:pt x="82" y="371"/>
                    <a:pt x="89" y="368"/>
                  </a:cubicBezTo>
                  <a:cubicBezTo>
                    <a:pt x="691" y="304"/>
                    <a:pt x="1292" y="241"/>
                    <a:pt x="1894" y="209"/>
                  </a:cubicBezTo>
                  <a:cubicBezTo>
                    <a:pt x="2030" y="202"/>
                    <a:pt x="2167" y="200"/>
                    <a:pt x="2303" y="200"/>
                  </a:cubicBezTo>
                  <a:cubicBezTo>
                    <a:pt x="2546" y="200"/>
                    <a:pt x="2789" y="207"/>
                    <a:pt x="3032" y="207"/>
                  </a:cubicBezTo>
                  <a:cubicBezTo>
                    <a:pt x="3255" y="207"/>
                    <a:pt x="3477" y="201"/>
                    <a:pt x="3699" y="177"/>
                  </a:cubicBezTo>
                  <a:cubicBezTo>
                    <a:pt x="3762" y="177"/>
                    <a:pt x="3794" y="51"/>
                    <a:pt x="3699" y="51"/>
                  </a:cubicBezTo>
                  <a:cubicBezTo>
                    <a:pt x="3463" y="14"/>
                    <a:pt x="3222" y="1"/>
                    <a:pt x="29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5610627" y="4032394"/>
              <a:ext cx="125521" cy="12477"/>
            </a:xfrm>
            <a:custGeom>
              <a:avLst/>
              <a:gdLst/>
              <a:ahLst/>
              <a:cxnLst/>
              <a:rect l="l" t="t" r="r" b="b"/>
              <a:pathLst>
                <a:path w="3833" h="381" extrusionOk="0">
                  <a:moveTo>
                    <a:pt x="2850" y="1"/>
                  </a:moveTo>
                  <a:cubicBezTo>
                    <a:pt x="2534" y="1"/>
                    <a:pt x="2217" y="1"/>
                    <a:pt x="1900" y="32"/>
                  </a:cubicBezTo>
                  <a:cubicBezTo>
                    <a:pt x="1267" y="96"/>
                    <a:pt x="665" y="191"/>
                    <a:pt x="32" y="317"/>
                  </a:cubicBezTo>
                  <a:cubicBezTo>
                    <a:pt x="0" y="317"/>
                    <a:pt x="0" y="381"/>
                    <a:pt x="32" y="381"/>
                  </a:cubicBezTo>
                  <a:cubicBezTo>
                    <a:pt x="665" y="317"/>
                    <a:pt x="1299" y="254"/>
                    <a:pt x="1932" y="254"/>
                  </a:cubicBezTo>
                  <a:cubicBezTo>
                    <a:pt x="2249" y="222"/>
                    <a:pt x="2565" y="222"/>
                    <a:pt x="2882" y="222"/>
                  </a:cubicBezTo>
                  <a:cubicBezTo>
                    <a:pt x="3040" y="222"/>
                    <a:pt x="3191" y="230"/>
                    <a:pt x="3341" y="230"/>
                  </a:cubicBezTo>
                  <a:cubicBezTo>
                    <a:pt x="3492" y="230"/>
                    <a:pt x="3642" y="222"/>
                    <a:pt x="3801" y="191"/>
                  </a:cubicBezTo>
                  <a:cubicBezTo>
                    <a:pt x="3832" y="159"/>
                    <a:pt x="3832" y="96"/>
                    <a:pt x="3801" y="96"/>
                  </a:cubicBezTo>
                  <a:cubicBezTo>
                    <a:pt x="3484" y="1"/>
                    <a:pt x="3167" y="1"/>
                    <a:pt x="2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5608531" y="4070873"/>
              <a:ext cx="126569" cy="13394"/>
            </a:xfrm>
            <a:custGeom>
              <a:avLst/>
              <a:gdLst/>
              <a:ahLst/>
              <a:cxnLst/>
              <a:rect l="l" t="t" r="r" b="b"/>
              <a:pathLst>
                <a:path w="3865" h="409" extrusionOk="0">
                  <a:moveTo>
                    <a:pt x="2782" y="1"/>
                  </a:moveTo>
                  <a:cubicBezTo>
                    <a:pt x="2499" y="1"/>
                    <a:pt x="2216" y="15"/>
                    <a:pt x="1933" y="29"/>
                  </a:cubicBezTo>
                  <a:cubicBezTo>
                    <a:pt x="1299" y="61"/>
                    <a:pt x="698" y="124"/>
                    <a:pt x="64" y="282"/>
                  </a:cubicBezTo>
                  <a:cubicBezTo>
                    <a:pt x="1" y="314"/>
                    <a:pt x="33" y="409"/>
                    <a:pt x="96" y="409"/>
                  </a:cubicBezTo>
                  <a:cubicBezTo>
                    <a:pt x="729" y="282"/>
                    <a:pt x="1363" y="251"/>
                    <a:pt x="2028" y="251"/>
                  </a:cubicBezTo>
                  <a:cubicBezTo>
                    <a:pt x="2170" y="243"/>
                    <a:pt x="2317" y="241"/>
                    <a:pt x="2466" y="241"/>
                  </a:cubicBezTo>
                  <a:cubicBezTo>
                    <a:pt x="2615" y="241"/>
                    <a:pt x="2766" y="243"/>
                    <a:pt x="2918" y="243"/>
                  </a:cubicBezTo>
                  <a:cubicBezTo>
                    <a:pt x="3223" y="243"/>
                    <a:pt x="3532" y="235"/>
                    <a:pt x="3833" y="187"/>
                  </a:cubicBezTo>
                  <a:cubicBezTo>
                    <a:pt x="3865" y="187"/>
                    <a:pt x="3865" y="92"/>
                    <a:pt x="3833" y="92"/>
                  </a:cubicBezTo>
                  <a:cubicBezTo>
                    <a:pt x="3483" y="22"/>
                    <a:pt x="3133" y="1"/>
                    <a:pt x="2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606468" y="4101033"/>
              <a:ext cx="135902" cy="10217"/>
            </a:xfrm>
            <a:custGeom>
              <a:avLst/>
              <a:gdLst/>
              <a:ahLst/>
              <a:cxnLst/>
              <a:rect l="l" t="t" r="r" b="b"/>
              <a:pathLst>
                <a:path w="4150" h="312" extrusionOk="0">
                  <a:moveTo>
                    <a:pt x="2894" y="0"/>
                  </a:moveTo>
                  <a:cubicBezTo>
                    <a:pt x="2613" y="0"/>
                    <a:pt x="2331" y="13"/>
                    <a:pt x="2059" y="26"/>
                  </a:cubicBezTo>
                  <a:cubicBezTo>
                    <a:pt x="1362" y="58"/>
                    <a:pt x="697" y="153"/>
                    <a:pt x="32" y="280"/>
                  </a:cubicBezTo>
                  <a:cubicBezTo>
                    <a:pt x="1" y="280"/>
                    <a:pt x="1" y="311"/>
                    <a:pt x="32" y="311"/>
                  </a:cubicBezTo>
                  <a:cubicBezTo>
                    <a:pt x="697" y="248"/>
                    <a:pt x="1394" y="185"/>
                    <a:pt x="2059" y="185"/>
                  </a:cubicBezTo>
                  <a:lnTo>
                    <a:pt x="3072" y="185"/>
                  </a:lnTo>
                  <a:cubicBezTo>
                    <a:pt x="3326" y="185"/>
                    <a:pt x="3599" y="225"/>
                    <a:pt x="3877" y="225"/>
                  </a:cubicBezTo>
                  <a:cubicBezTo>
                    <a:pt x="3947" y="225"/>
                    <a:pt x="4016" y="223"/>
                    <a:pt x="4086" y="216"/>
                  </a:cubicBezTo>
                  <a:cubicBezTo>
                    <a:pt x="4118" y="216"/>
                    <a:pt x="4149" y="153"/>
                    <a:pt x="4086" y="121"/>
                  </a:cubicBezTo>
                  <a:cubicBezTo>
                    <a:pt x="3711" y="28"/>
                    <a:pt x="3303" y="0"/>
                    <a:pt x="2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5476984" y="4159684"/>
              <a:ext cx="97358" cy="24364"/>
            </a:xfrm>
            <a:custGeom>
              <a:avLst/>
              <a:gdLst/>
              <a:ahLst/>
              <a:cxnLst/>
              <a:rect l="l" t="t" r="r" b="b"/>
              <a:pathLst>
                <a:path w="2973" h="744" extrusionOk="0">
                  <a:moveTo>
                    <a:pt x="2779" y="1"/>
                  </a:moveTo>
                  <a:cubicBezTo>
                    <a:pt x="2719" y="1"/>
                    <a:pt x="2656" y="9"/>
                    <a:pt x="2593" y="9"/>
                  </a:cubicBezTo>
                  <a:cubicBezTo>
                    <a:pt x="2466" y="9"/>
                    <a:pt x="2339" y="40"/>
                    <a:pt x="2213" y="40"/>
                  </a:cubicBezTo>
                  <a:cubicBezTo>
                    <a:pt x="1991" y="72"/>
                    <a:pt x="1738" y="135"/>
                    <a:pt x="1484" y="167"/>
                  </a:cubicBezTo>
                  <a:cubicBezTo>
                    <a:pt x="978" y="262"/>
                    <a:pt x="503" y="421"/>
                    <a:pt x="28" y="642"/>
                  </a:cubicBezTo>
                  <a:cubicBezTo>
                    <a:pt x="0" y="669"/>
                    <a:pt x="20" y="744"/>
                    <a:pt x="66" y="744"/>
                  </a:cubicBezTo>
                  <a:cubicBezTo>
                    <a:pt x="74" y="744"/>
                    <a:pt x="82" y="742"/>
                    <a:pt x="91" y="737"/>
                  </a:cubicBezTo>
                  <a:cubicBezTo>
                    <a:pt x="566" y="579"/>
                    <a:pt x="1041" y="452"/>
                    <a:pt x="1516" y="357"/>
                  </a:cubicBezTo>
                  <a:cubicBezTo>
                    <a:pt x="1769" y="294"/>
                    <a:pt x="2023" y="262"/>
                    <a:pt x="2276" y="230"/>
                  </a:cubicBezTo>
                  <a:cubicBezTo>
                    <a:pt x="2403" y="230"/>
                    <a:pt x="2529" y="199"/>
                    <a:pt x="2656" y="199"/>
                  </a:cubicBezTo>
                  <a:cubicBezTo>
                    <a:pt x="2751" y="199"/>
                    <a:pt x="2846" y="199"/>
                    <a:pt x="2941" y="135"/>
                  </a:cubicBezTo>
                  <a:cubicBezTo>
                    <a:pt x="2973" y="104"/>
                    <a:pt x="2973" y="72"/>
                    <a:pt x="2941" y="40"/>
                  </a:cubicBezTo>
                  <a:cubicBezTo>
                    <a:pt x="2894" y="9"/>
                    <a:pt x="2838" y="1"/>
                    <a:pt x="2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5476984" y="4202617"/>
              <a:ext cx="98406" cy="22923"/>
            </a:xfrm>
            <a:custGeom>
              <a:avLst/>
              <a:gdLst/>
              <a:ahLst/>
              <a:cxnLst/>
              <a:rect l="l" t="t" r="r" b="b"/>
              <a:pathLst>
                <a:path w="3005" h="700" extrusionOk="0">
                  <a:moveTo>
                    <a:pt x="2705" y="1"/>
                  </a:moveTo>
                  <a:cubicBezTo>
                    <a:pt x="2531" y="1"/>
                    <a:pt x="2356" y="38"/>
                    <a:pt x="2181" y="60"/>
                  </a:cubicBezTo>
                  <a:cubicBezTo>
                    <a:pt x="1959" y="91"/>
                    <a:pt x="1706" y="123"/>
                    <a:pt x="1484" y="155"/>
                  </a:cubicBezTo>
                  <a:cubicBezTo>
                    <a:pt x="978" y="281"/>
                    <a:pt x="503" y="408"/>
                    <a:pt x="28" y="598"/>
                  </a:cubicBezTo>
                  <a:cubicBezTo>
                    <a:pt x="0" y="625"/>
                    <a:pt x="20" y="699"/>
                    <a:pt x="66" y="699"/>
                  </a:cubicBezTo>
                  <a:cubicBezTo>
                    <a:pt x="74" y="699"/>
                    <a:pt x="82" y="697"/>
                    <a:pt x="91" y="693"/>
                  </a:cubicBezTo>
                  <a:cubicBezTo>
                    <a:pt x="534" y="535"/>
                    <a:pt x="1009" y="408"/>
                    <a:pt x="1516" y="313"/>
                  </a:cubicBezTo>
                  <a:cubicBezTo>
                    <a:pt x="1738" y="281"/>
                    <a:pt x="1991" y="218"/>
                    <a:pt x="2244" y="186"/>
                  </a:cubicBezTo>
                  <a:cubicBezTo>
                    <a:pt x="2498" y="155"/>
                    <a:pt x="2719" y="186"/>
                    <a:pt x="2941" y="91"/>
                  </a:cubicBezTo>
                  <a:cubicBezTo>
                    <a:pt x="3004" y="91"/>
                    <a:pt x="3004" y="28"/>
                    <a:pt x="2941" y="28"/>
                  </a:cubicBezTo>
                  <a:cubicBezTo>
                    <a:pt x="2863" y="8"/>
                    <a:pt x="2784" y="1"/>
                    <a:pt x="27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5478163" y="4256748"/>
              <a:ext cx="104497" cy="21679"/>
            </a:xfrm>
            <a:custGeom>
              <a:avLst/>
              <a:gdLst/>
              <a:ahLst/>
              <a:cxnLst/>
              <a:rect l="l" t="t" r="r" b="b"/>
              <a:pathLst>
                <a:path w="3191" h="662" extrusionOk="0">
                  <a:moveTo>
                    <a:pt x="2677" y="0"/>
                  </a:moveTo>
                  <a:cubicBezTo>
                    <a:pt x="2317" y="0"/>
                    <a:pt x="1939" y="82"/>
                    <a:pt x="1607" y="148"/>
                  </a:cubicBezTo>
                  <a:cubicBezTo>
                    <a:pt x="1068" y="243"/>
                    <a:pt x="562" y="402"/>
                    <a:pt x="55" y="592"/>
                  </a:cubicBezTo>
                  <a:cubicBezTo>
                    <a:pt x="1" y="592"/>
                    <a:pt x="16" y="662"/>
                    <a:pt x="42" y="662"/>
                  </a:cubicBezTo>
                  <a:cubicBezTo>
                    <a:pt x="46" y="662"/>
                    <a:pt x="50" y="660"/>
                    <a:pt x="55" y="655"/>
                  </a:cubicBezTo>
                  <a:cubicBezTo>
                    <a:pt x="562" y="528"/>
                    <a:pt x="1068" y="402"/>
                    <a:pt x="1607" y="338"/>
                  </a:cubicBezTo>
                  <a:cubicBezTo>
                    <a:pt x="1860" y="307"/>
                    <a:pt x="2113" y="275"/>
                    <a:pt x="2367" y="243"/>
                  </a:cubicBezTo>
                  <a:cubicBezTo>
                    <a:pt x="2620" y="212"/>
                    <a:pt x="2905" y="212"/>
                    <a:pt x="3127" y="148"/>
                  </a:cubicBezTo>
                  <a:cubicBezTo>
                    <a:pt x="3190" y="117"/>
                    <a:pt x="3190" y="53"/>
                    <a:pt x="3127" y="53"/>
                  </a:cubicBezTo>
                  <a:cubicBezTo>
                    <a:pt x="2984" y="15"/>
                    <a:pt x="2832" y="0"/>
                    <a:pt x="26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5482256" y="4307049"/>
              <a:ext cx="97293" cy="27344"/>
            </a:xfrm>
            <a:custGeom>
              <a:avLst/>
              <a:gdLst/>
              <a:ahLst/>
              <a:cxnLst/>
              <a:rect l="l" t="t" r="r" b="b"/>
              <a:pathLst>
                <a:path w="2971" h="835" extrusionOk="0">
                  <a:moveTo>
                    <a:pt x="2745" y="1"/>
                  </a:moveTo>
                  <a:cubicBezTo>
                    <a:pt x="2299" y="1"/>
                    <a:pt x="1874" y="111"/>
                    <a:pt x="1450" y="196"/>
                  </a:cubicBezTo>
                  <a:cubicBezTo>
                    <a:pt x="975" y="322"/>
                    <a:pt x="500" y="481"/>
                    <a:pt x="57" y="703"/>
                  </a:cubicBezTo>
                  <a:cubicBezTo>
                    <a:pt x="0" y="731"/>
                    <a:pt x="44" y="834"/>
                    <a:pt x="99" y="834"/>
                  </a:cubicBezTo>
                  <a:cubicBezTo>
                    <a:pt x="106" y="834"/>
                    <a:pt x="113" y="833"/>
                    <a:pt x="120" y="829"/>
                  </a:cubicBezTo>
                  <a:cubicBezTo>
                    <a:pt x="563" y="639"/>
                    <a:pt x="1038" y="481"/>
                    <a:pt x="1482" y="386"/>
                  </a:cubicBezTo>
                  <a:cubicBezTo>
                    <a:pt x="1957" y="259"/>
                    <a:pt x="2432" y="227"/>
                    <a:pt x="2907" y="132"/>
                  </a:cubicBezTo>
                  <a:cubicBezTo>
                    <a:pt x="2970" y="132"/>
                    <a:pt x="2970" y="37"/>
                    <a:pt x="2907" y="6"/>
                  </a:cubicBezTo>
                  <a:cubicBezTo>
                    <a:pt x="2853" y="2"/>
                    <a:pt x="2799" y="1"/>
                    <a:pt x="27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5491688" y="4358037"/>
              <a:ext cx="79544" cy="29244"/>
            </a:xfrm>
            <a:custGeom>
              <a:avLst/>
              <a:gdLst/>
              <a:ahLst/>
              <a:cxnLst/>
              <a:rect l="l" t="t" r="r" b="b"/>
              <a:pathLst>
                <a:path w="2429" h="893" extrusionOk="0">
                  <a:moveTo>
                    <a:pt x="2365" y="1"/>
                  </a:moveTo>
                  <a:cubicBezTo>
                    <a:pt x="2175" y="1"/>
                    <a:pt x="1954" y="32"/>
                    <a:pt x="1795" y="64"/>
                  </a:cubicBezTo>
                  <a:cubicBezTo>
                    <a:pt x="1574" y="127"/>
                    <a:pt x="1384" y="191"/>
                    <a:pt x="1194" y="254"/>
                  </a:cubicBezTo>
                  <a:cubicBezTo>
                    <a:pt x="814" y="381"/>
                    <a:pt x="434" y="571"/>
                    <a:pt x="85" y="761"/>
                  </a:cubicBezTo>
                  <a:cubicBezTo>
                    <a:pt x="1" y="789"/>
                    <a:pt x="67" y="892"/>
                    <a:pt x="127" y="892"/>
                  </a:cubicBezTo>
                  <a:cubicBezTo>
                    <a:pt x="134" y="892"/>
                    <a:pt x="142" y="891"/>
                    <a:pt x="149" y="887"/>
                  </a:cubicBezTo>
                  <a:cubicBezTo>
                    <a:pt x="497" y="697"/>
                    <a:pt x="877" y="539"/>
                    <a:pt x="1257" y="444"/>
                  </a:cubicBezTo>
                  <a:cubicBezTo>
                    <a:pt x="1415" y="381"/>
                    <a:pt x="1605" y="317"/>
                    <a:pt x="1795" y="286"/>
                  </a:cubicBezTo>
                  <a:cubicBezTo>
                    <a:pt x="1985" y="222"/>
                    <a:pt x="2207" y="191"/>
                    <a:pt x="2365" y="96"/>
                  </a:cubicBezTo>
                  <a:cubicBezTo>
                    <a:pt x="2429" y="96"/>
                    <a:pt x="2429" y="1"/>
                    <a:pt x="23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5172954" y="3938343"/>
              <a:ext cx="253105" cy="39133"/>
            </a:xfrm>
            <a:custGeom>
              <a:avLst/>
              <a:gdLst/>
              <a:ahLst/>
              <a:cxnLst/>
              <a:rect l="l" t="t" r="r" b="b"/>
              <a:pathLst>
                <a:path w="7729" h="1195" extrusionOk="0">
                  <a:moveTo>
                    <a:pt x="2569" y="1"/>
                  </a:moveTo>
                  <a:cubicBezTo>
                    <a:pt x="1719" y="1"/>
                    <a:pt x="879" y="92"/>
                    <a:pt x="64" y="276"/>
                  </a:cubicBezTo>
                  <a:cubicBezTo>
                    <a:pt x="1" y="307"/>
                    <a:pt x="33" y="339"/>
                    <a:pt x="64" y="339"/>
                  </a:cubicBezTo>
                  <a:cubicBezTo>
                    <a:pt x="907" y="216"/>
                    <a:pt x="1736" y="132"/>
                    <a:pt x="2570" y="132"/>
                  </a:cubicBezTo>
                  <a:cubicBezTo>
                    <a:pt x="3020" y="132"/>
                    <a:pt x="3472" y="157"/>
                    <a:pt x="3928" y="212"/>
                  </a:cubicBezTo>
                  <a:cubicBezTo>
                    <a:pt x="4593" y="276"/>
                    <a:pt x="5226" y="402"/>
                    <a:pt x="5860" y="561"/>
                  </a:cubicBezTo>
                  <a:cubicBezTo>
                    <a:pt x="6176" y="656"/>
                    <a:pt x="6493" y="751"/>
                    <a:pt x="6778" y="846"/>
                  </a:cubicBezTo>
                  <a:cubicBezTo>
                    <a:pt x="7095" y="972"/>
                    <a:pt x="7380" y="1131"/>
                    <a:pt x="7696" y="1194"/>
                  </a:cubicBezTo>
                  <a:cubicBezTo>
                    <a:pt x="7728" y="1194"/>
                    <a:pt x="7728" y="1162"/>
                    <a:pt x="7696" y="1131"/>
                  </a:cubicBezTo>
                  <a:cubicBezTo>
                    <a:pt x="7475" y="972"/>
                    <a:pt x="7126" y="877"/>
                    <a:pt x="6841" y="751"/>
                  </a:cubicBezTo>
                  <a:cubicBezTo>
                    <a:pt x="6525" y="656"/>
                    <a:pt x="6208" y="529"/>
                    <a:pt x="5891" y="466"/>
                  </a:cubicBezTo>
                  <a:cubicBezTo>
                    <a:pt x="5258" y="276"/>
                    <a:pt x="4625" y="149"/>
                    <a:pt x="3991" y="86"/>
                  </a:cubicBezTo>
                  <a:cubicBezTo>
                    <a:pt x="3516" y="29"/>
                    <a:pt x="3041" y="1"/>
                    <a:pt x="2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5174002" y="3971516"/>
              <a:ext cx="255169" cy="27737"/>
            </a:xfrm>
            <a:custGeom>
              <a:avLst/>
              <a:gdLst/>
              <a:ahLst/>
              <a:cxnLst/>
              <a:rect l="l" t="t" r="r" b="b"/>
              <a:pathLst>
                <a:path w="7792" h="847" extrusionOk="0">
                  <a:moveTo>
                    <a:pt x="2528" y="1"/>
                  </a:moveTo>
                  <a:cubicBezTo>
                    <a:pt x="1699" y="1"/>
                    <a:pt x="875" y="50"/>
                    <a:pt x="64" y="149"/>
                  </a:cubicBezTo>
                  <a:cubicBezTo>
                    <a:pt x="1" y="149"/>
                    <a:pt x="1" y="213"/>
                    <a:pt x="64" y="213"/>
                  </a:cubicBezTo>
                  <a:cubicBezTo>
                    <a:pt x="778" y="124"/>
                    <a:pt x="1502" y="85"/>
                    <a:pt x="2230" y="85"/>
                  </a:cubicBezTo>
                  <a:cubicBezTo>
                    <a:pt x="2794" y="85"/>
                    <a:pt x="3361" y="108"/>
                    <a:pt x="3927" y="149"/>
                  </a:cubicBezTo>
                  <a:cubicBezTo>
                    <a:pt x="4593" y="213"/>
                    <a:pt x="5258" y="308"/>
                    <a:pt x="5891" y="434"/>
                  </a:cubicBezTo>
                  <a:cubicBezTo>
                    <a:pt x="6208" y="498"/>
                    <a:pt x="6524" y="561"/>
                    <a:pt x="6809" y="624"/>
                  </a:cubicBezTo>
                  <a:cubicBezTo>
                    <a:pt x="7126" y="719"/>
                    <a:pt x="7443" y="846"/>
                    <a:pt x="7728" y="846"/>
                  </a:cubicBezTo>
                  <a:cubicBezTo>
                    <a:pt x="7791" y="846"/>
                    <a:pt x="7791" y="783"/>
                    <a:pt x="7759" y="751"/>
                  </a:cubicBezTo>
                  <a:cubicBezTo>
                    <a:pt x="7474" y="624"/>
                    <a:pt x="7158" y="561"/>
                    <a:pt x="6841" y="498"/>
                  </a:cubicBezTo>
                  <a:cubicBezTo>
                    <a:pt x="6556" y="434"/>
                    <a:pt x="6239" y="371"/>
                    <a:pt x="5923" y="308"/>
                  </a:cubicBezTo>
                  <a:cubicBezTo>
                    <a:pt x="5289" y="213"/>
                    <a:pt x="4656" y="118"/>
                    <a:pt x="4023" y="54"/>
                  </a:cubicBezTo>
                  <a:cubicBezTo>
                    <a:pt x="3524" y="19"/>
                    <a:pt x="3025" y="1"/>
                    <a:pt x="25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5181272" y="4012647"/>
              <a:ext cx="251010" cy="24954"/>
            </a:xfrm>
            <a:custGeom>
              <a:avLst/>
              <a:gdLst/>
              <a:ahLst/>
              <a:cxnLst/>
              <a:rect l="l" t="t" r="r" b="b"/>
              <a:pathLst>
                <a:path w="7665" h="762" extrusionOk="0">
                  <a:moveTo>
                    <a:pt x="2227" y="0"/>
                  </a:moveTo>
                  <a:cubicBezTo>
                    <a:pt x="1495" y="0"/>
                    <a:pt x="764" y="39"/>
                    <a:pt x="32" y="129"/>
                  </a:cubicBezTo>
                  <a:cubicBezTo>
                    <a:pt x="0" y="129"/>
                    <a:pt x="0" y="192"/>
                    <a:pt x="32" y="192"/>
                  </a:cubicBezTo>
                  <a:cubicBezTo>
                    <a:pt x="665" y="144"/>
                    <a:pt x="1299" y="121"/>
                    <a:pt x="1932" y="121"/>
                  </a:cubicBezTo>
                  <a:cubicBezTo>
                    <a:pt x="2565" y="121"/>
                    <a:pt x="3199" y="144"/>
                    <a:pt x="3832" y="192"/>
                  </a:cubicBezTo>
                  <a:cubicBezTo>
                    <a:pt x="4497" y="224"/>
                    <a:pt x="5131" y="319"/>
                    <a:pt x="5796" y="414"/>
                  </a:cubicBezTo>
                  <a:cubicBezTo>
                    <a:pt x="6112" y="445"/>
                    <a:pt x="6397" y="509"/>
                    <a:pt x="6714" y="572"/>
                  </a:cubicBezTo>
                  <a:cubicBezTo>
                    <a:pt x="6999" y="635"/>
                    <a:pt x="7316" y="730"/>
                    <a:pt x="7601" y="762"/>
                  </a:cubicBezTo>
                  <a:cubicBezTo>
                    <a:pt x="7632" y="762"/>
                    <a:pt x="7664" y="699"/>
                    <a:pt x="7632" y="667"/>
                  </a:cubicBezTo>
                  <a:cubicBezTo>
                    <a:pt x="7347" y="572"/>
                    <a:pt x="7031" y="509"/>
                    <a:pt x="6746" y="445"/>
                  </a:cubicBezTo>
                  <a:cubicBezTo>
                    <a:pt x="6429" y="382"/>
                    <a:pt x="6112" y="319"/>
                    <a:pt x="5764" y="287"/>
                  </a:cubicBezTo>
                  <a:cubicBezTo>
                    <a:pt x="5162" y="192"/>
                    <a:pt x="4561" y="97"/>
                    <a:pt x="3927" y="65"/>
                  </a:cubicBezTo>
                  <a:cubicBezTo>
                    <a:pt x="3360" y="24"/>
                    <a:pt x="2794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5192668" y="4061900"/>
              <a:ext cx="238566" cy="28589"/>
            </a:xfrm>
            <a:custGeom>
              <a:avLst/>
              <a:gdLst/>
              <a:ahLst/>
              <a:cxnLst/>
              <a:rect l="l" t="t" r="r" b="b"/>
              <a:pathLst>
                <a:path w="7285" h="873" extrusionOk="0">
                  <a:moveTo>
                    <a:pt x="2120" y="1"/>
                  </a:moveTo>
                  <a:cubicBezTo>
                    <a:pt x="1441" y="1"/>
                    <a:pt x="757" y="42"/>
                    <a:pt x="64" y="113"/>
                  </a:cubicBezTo>
                  <a:cubicBezTo>
                    <a:pt x="1" y="113"/>
                    <a:pt x="1" y="208"/>
                    <a:pt x="64" y="208"/>
                  </a:cubicBezTo>
                  <a:cubicBezTo>
                    <a:pt x="666" y="145"/>
                    <a:pt x="1259" y="113"/>
                    <a:pt x="1849" y="113"/>
                  </a:cubicBezTo>
                  <a:cubicBezTo>
                    <a:pt x="2439" y="113"/>
                    <a:pt x="3025" y="145"/>
                    <a:pt x="3611" y="208"/>
                  </a:cubicBezTo>
                  <a:cubicBezTo>
                    <a:pt x="4213" y="271"/>
                    <a:pt x="4814" y="335"/>
                    <a:pt x="5416" y="461"/>
                  </a:cubicBezTo>
                  <a:cubicBezTo>
                    <a:pt x="6018" y="556"/>
                    <a:pt x="6588" y="746"/>
                    <a:pt x="7189" y="873"/>
                  </a:cubicBezTo>
                  <a:cubicBezTo>
                    <a:pt x="7253" y="873"/>
                    <a:pt x="7284" y="778"/>
                    <a:pt x="7221" y="746"/>
                  </a:cubicBezTo>
                  <a:cubicBezTo>
                    <a:pt x="6651" y="525"/>
                    <a:pt x="6018" y="430"/>
                    <a:pt x="5448" y="335"/>
                  </a:cubicBezTo>
                  <a:cubicBezTo>
                    <a:pt x="4878" y="208"/>
                    <a:pt x="4308" y="145"/>
                    <a:pt x="3706" y="81"/>
                  </a:cubicBezTo>
                  <a:cubicBezTo>
                    <a:pt x="3178" y="26"/>
                    <a:pt x="2651" y="1"/>
                    <a:pt x="2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5170891" y="4107321"/>
              <a:ext cx="256184" cy="23644"/>
            </a:xfrm>
            <a:custGeom>
              <a:avLst/>
              <a:gdLst/>
              <a:ahLst/>
              <a:cxnLst/>
              <a:rect l="l" t="t" r="r" b="b"/>
              <a:pathLst>
                <a:path w="7823" h="722" extrusionOk="0">
                  <a:moveTo>
                    <a:pt x="2954" y="1"/>
                  </a:moveTo>
                  <a:cubicBezTo>
                    <a:pt x="1980" y="1"/>
                    <a:pt x="1006" y="72"/>
                    <a:pt x="32" y="214"/>
                  </a:cubicBezTo>
                  <a:cubicBezTo>
                    <a:pt x="1" y="214"/>
                    <a:pt x="1" y="278"/>
                    <a:pt x="64" y="278"/>
                  </a:cubicBezTo>
                  <a:cubicBezTo>
                    <a:pt x="908" y="193"/>
                    <a:pt x="1767" y="151"/>
                    <a:pt x="2630" y="151"/>
                  </a:cubicBezTo>
                  <a:cubicBezTo>
                    <a:pt x="3062" y="151"/>
                    <a:pt x="3495" y="162"/>
                    <a:pt x="3927" y="183"/>
                  </a:cubicBezTo>
                  <a:cubicBezTo>
                    <a:pt x="4593" y="214"/>
                    <a:pt x="5258" y="278"/>
                    <a:pt x="5891" y="373"/>
                  </a:cubicBezTo>
                  <a:cubicBezTo>
                    <a:pt x="6524" y="468"/>
                    <a:pt x="7158" y="658"/>
                    <a:pt x="7791" y="721"/>
                  </a:cubicBezTo>
                  <a:cubicBezTo>
                    <a:pt x="7823" y="721"/>
                    <a:pt x="7823" y="658"/>
                    <a:pt x="7791" y="626"/>
                  </a:cubicBezTo>
                  <a:cubicBezTo>
                    <a:pt x="7189" y="404"/>
                    <a:pt x="6493" y="341"/>
                    <a:pt x="5828" y="246"/>
                  </a:cubicBezTo>
                  <a:cubicBezTo>
                    <a:pt x="5194" y="151"/>
                    <a:pt x="4561" y="88"/>
                    <a:pt x="3927" y="24"/>
                  </a:cubicBezTo>
                  <a:cubicBezTo>
                    <a:pt x="3603" y="9"/>
                    <a:pt x="3278" y="1"/>
                    <a:pt x="29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5295332" y="4135058"/>
              <a:ext cx="126569" cy="273966"/>
            </a:xfrm>
            <a:custGeom>
              <a:avLst/>
              <a:gdLst/>
              <a:ahLst/>
              <a:cxnLst/>
              <a:rect l="l" t="t" r="r" b="b"/>
              <a:pathLst>
                <a:path w="3865" h="8366" extrusionOk="0">
                  <a:moveTo>
                    <a:pt x="471" y="233"/>
                  </a:moveTo>
                  <a:cubicBezTo>
                    <a:pt x="1559" y="357"/>
                    <a:pt x="2646" y="541"/>
                    <a:pt x="3705" y="867"/>
                  </a:cubicBezTo>
                  <a:lnTo>
                    <a:pt x="3705" y="867"/>
                  </a:lnTo>
                  <a:cubicBezTo>
                    <a:pt x="3674" y="3316"/>
                    <a:pt x="3643" y="5734"/>
                    <a:pt x="3643" y="8182"/>
                  </a:cubicBezTo>
                  <a:lnTo>
                    <a:pt x="3643" y="8182"/>
                  </a:lnTo>
                  <a:cubicBezTo>
                    <a:pt x="2542" y="7825"/>
                    <a:pt x="1357" y="7698"/>
                    <a:pt x="227" y="7517"/>
                  </a:cubicBezTo>
                  <a:lnTo>
                    <a:pt x="227" y="7517"/>
                  </a:lnTo>
                  <a:cubicBezTo>
                    <a:pt x="318" y="5069"/>
                    <a:pt x="380" y="2651"/>
                    <a:pt x="471" y="233"/>
                  </a:cubicBezTo>
                  <a:close/>
                  <a:moveTo>
                    <a:pt x="381" y="1"/>
                  </a:moveTo>
                  <a:cubicBezTo>
                    <a:pt x="318" y="1"/>
                    <a:pt x="286" y="64"/>
                    <a:pt x="286" y="96"/>
                  </a:cubicBezTo>
                  <a:cubicBezTo>
                    <a:pt x="159" y="2598"/>
                    <a:pt x="64" y="5131"/>
                    <a:pt x="1" y="7633"/>
                  </a:cubicBezTo>
                  <a:cubicBezTo>
                    <a:pt x="1" y="7665"/>
                    <a:pt x="32" y="7728"/>
                    <a:pt x="96" y="7728"/>
                  </a:cubicBezTo>
                  <a:cubicBezTo>
                    <a:pt x="571" y="7791"/>
                    <a:pt x="1046" y="7886"/>
                    <a:pt x="1521" y="7950"/>
                  </a:cubicBezTo>
                  <a:cubicBezTo>
                    <a:pt x="1933" y="8013"/>
                    <a:pt x="2313" y="8076"/>
                    <a:pt x="2693" y="8171"/>
                  </a:cubicBezTo>
                  <a:cubicBezTo>
                    <a:pt x="3009" y="8235"/>
                    <a:pt x="3358" y="8266"/>
                    <a:pt x="3674" y="8361"/>
                  </a:cubicBezTo>
                  <a:cubicBezTo>
                    <a:pt x="3683" y="8364"/>
                    <a:pt x="3691" y="8366"/>
                    <a:pt x="3699" y="8366"/>
                  </a:cubicBezTo>
                  <a:cubicBezTo>
                    <a:pt x="3762" y="8366"/>
                    <a:pt x="3785" y="8270"/>
                    <a:pt x="3739" y="8223"/>
                  </a:cubicBezTo>
                  <a:lnTo>
                    <a:pt x="3739" y="8223"/>
                  </a:lnTo>
                  <a:cubicBezTo>
                    <a:pt x="3801" y="5767"/>
                    <a:pt x="3833" y="3280"/>
                    <a:pt x="3864" y="792"/>
                  </a:cubicBezTo>
                  <a:cubicBezTo>
                    <a:pt x="3864" y="761"/>
                    <a:pt x="3833" y="729"/>
                    <a:pt x="3801" y="729"/>
                  </a:cubicBezTo>
                  <a:cubicBezTo>
                    <a:pt x="2693" y="349"/>
                    <a:pt x="1521" y="127"/>
                    <a:pt x="3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5174297" y="4149074"/>
              <a:ext cx="111734" cy="12084"/>
            </a:xfrm>
            <a:custGeom>
              <a:avLst/>
              <a:gdLst/>
              <a:ahLst/>
              <a:cxnLst/>
              <a:rect l="l" t="t" r="r" b="b"/>
              <a:pathLst>
                <a:path w="3412" h="369" extrusionOk="0">
                  <a:moveTo>
                    <a:pt x="2208" y="0"/>
                  </a:moveTo>
                  <a:cubicBezTo>
                    <a:pt x="2048" y="0"/>
                    <a:pt x="1889" y="7"/>
                    <a:pt x="1733" y="16"/>
                  </a:cubicBezTo>
                  <a:cubicBezTo>
                    <a:pt x="1163" y="16"/>
                    <a:pt x="625" y="111"/>
                    <a:pt x="87" y="238"/>
                  </a:cubicBezTo>
                  <a:cubicBezTo>
                    <a:pt x="0" y="238"/>
                    <a:pt x="18" y="369"/>
                    <a:pt x="94" y="369"/>
                  </a:cubicBezTo>
                  <a:cubicBezTo>
                    <a:pt x="101" y="369"/>
                    <a:pt x="110" y="367"/>
                    <a:pt x="118" y="364"/>
                  </a:cubicBezTo>
                  <a:cubicBezTo>
                    <a:pt x="657" y="301"/>
                    <a:pt x="1227" y="238"/>
                    <a:pt x="1765" y="238"/>
                  </a:cubicBezTo>
                  <a:cubicBezTo>
                    <a:pt x="2196" y="238"/>
                    <a:pt x="2626" y="278"/>
                    <a:pt x="3041" y="278"/>
                  </a:cubicBezTo>
                  <a:cubicBezTo>
                    <a:pt x="3145" y="278"/>
                    <a:pt x="3247" y="276"/>
                    <a:pt x="3348" y="269"/>
                  </a:cubicBezTo>
                  <a:cubicBezTo>
                    <a:pt x="3412" y="269"/>
                    <a:pt x="3412" y="206"/>
                    <a:pt x="3380" y="174"/>
                  </a:cubicBezTo>
                  <a:cubicBezTo>
                    <a:pt x="2998" y="40"/>
                    <a:pt x="2600" y="0"/>
                    <a:pt x="2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5168828" y="4214930"/>
              <a:ext cx="89204" cy="9366"/>
            </a:xfrm>
            <a:custGeom>
              <a:avLst/>
              <a:gdLst/>
              <a:ahLst/>
              <a:cxnLst/>
              <a:rect l="l" t="t" r="r" b="b"/>
              <a:pathLst>
                <a:path w="2724" h="286" extrusionOk="0">
                  <a:moveTo>
                    <a:pt x="1394" y="0"/>
                  </a:moveTo>
                  <a:cubicBezTo>
                    <a:pt x="950" y="32"/>
                    <a:pt x="507" y="64"/>
                    <a:pt x="95" y="127"/>
                  </a:cubicBezTo>
                  <a:cubicBezTo>
                    <a:pt x="0" y="159"/>
                    <a:pt x="32" y="285"/>
                    <a:pt x="127" y="285"/>
                  </a:cubicBezTo>
                  <a:cubicBezTo>
                    <a:pt x="570" y="222"/>
                    <a:pt x="982" y="190"/>
                    <a:pt x="1394" y="159"/>
                  </a:cubicBezTo>
                  <a:cubicBezTo>
                    <a:pt x="1615" y="159"/>
                    <a:pt x="1805" y="190"/>
                    <a:pt x="2027" y="190"/>
                  </a:cubicBezTo>
                  <a:cubicBezTo>
                    <a:pt x="2217" y="190"/>
                    <a:pt x="2439" y="222"/>
                    <a:pt x="2660" y="222"/>
                  </a:cubicBezTo>
                  <a:cubicBezTo>
                    <a:pt x="2724" y="222"/>
                    <a:pt x="2724" y="127"/>
                    <a:pt x="2660" y="95"/>
                  </a:cubicBezTo>
                  <a:cubicBezTo>
                    <a:pt x="2249" y="0"/>
                    <a:pt x="1805" y="0"/>
                    <a:pt x="1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5166732" y="4272991"/>
              <a:ext cx="99618" cy="8351"/>
            </a:xfrm>
            <a:custGeom>
              <a:avLst/>
              <a:gdLst/>
              <a:ahLst/>
              <a:cxnLst/>
              <a:rect l="l" t="t" r="r" b="b"/>
              <a:pathLst>
                <a:path w="3042" h="255" extrusionOk="0">
                  <a:moveTo>
                    <a:pt x="1553" y="1"/>
                  </a:moveTo>
                  <a:cubicBezTo>
                    <a:pt x="1046" y="1"/>
                    <a:pt x="571" y="64"/>
                    <a:pt x="64" y="127"/>
                  </a:cubicBezTo>
                  <a:cubicBezTo>
                    <a:pt x="1" y="127"/>
                    <a:pt x="33" y="254"/>
                    <a:pt x="96" y="254"/>
                  </a:cubicBezTo>
                  <a:cubicBezTo>
                    <a:pt x="571" y="191"/>
                    <a:pt x="1046" y="159"/>
                    <a:pt x="1553" y="159"/>
                  </a:cubicBezTo>
                  <a:lnTo>
                    <a:pt x="2281" y="159"/>
                  </a:lnTo>
                  <a:cubicBezTo>
                    <a:pt x="2438" y="181"/>
                    <a:pt x="2610" y="204"/>
                    <a:pt x="2788" y="204"/>
                  </a:cubicBezTo>
                  <a:cubicBezTo>
                    <a:pt x="2861" y="204"/>
                    <a:pt x="2935" y="200"/>
                    <a:pt x="3009" y="191"/>
                  </a:cubicBezTo>
                  <a:cubicBezTo>
                    <a:pt x="3041" y="191"/>
                    <a:pt x="3041" y="127"/>
                    <a:pt x="3009" y="127"/>
                  </a:cubicBezTo>
                  <a:cubicBezTo>
                    <a:pt x="2788" y="64"/>
                    <a:pt x="2503" y="32"/>
                    <a:pt x="2281" y="32"/>
                  </a:cubicBezTo>
                  <a:cubicBezTo>
                    <a:pt x="2028" y="1"/>
                    <a:pt x="1774" y="1"/>
                    <a:pt x="1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5171939" y="4334197"/>
              <a:ext cx="77808" cy="6713"/>
            </a:xfrm>
            <a:custGeom>
              <a:avLst/>
              <a:gdLst/>
              <a:ahLst/>
              <a:cxnLst/>
              <a:rect l="l" t="t" r="r" b="b"/>
              <a:pathLst>
                <a:path w="2376" h="205" extrusionOk="0">
                  <a:moveTo>
                    <a:pt x="95" y="0"/>
                  </a:moveTo>
                  <a:cubicBezTo>
                    <a:pt x="0" y="0"/>
                    <a:pt x="0" y="159"/>
                    <a:pt x="95" y="159"/>
                  </a:cubicBezTo>
                  <a:cubicBezTo>
                    <a:pt x="475" y="159"/>
                    <a:pt x="824" y="159"/>
                    <a:pt x="1204" y="190"/>
                  </a:cubicBezTo>
                  <a:lnTo>
                    <a:pt x="1774" y="190"/>
                  </a:lnTo>
                  <a:cubicBezTo>
                    <a:pt x="1879" y="190"/>
                    <a:pt x="1999" y="204"/>
                    <a:pt x="2114" y="204"/>
                  </a:cubicBezTo>
                  <a:cubicBezTo>
                    <a:pt x="2171" y="204"/>
                    <a:pt x="2228" y="201"/>
                    <a:pt x="2280" y="190"/>
                  </a:cubicBezTo>
                  <a:cubicBezTo>
                    <a:pt x="2375" y="159"/>
                    <a:pt x="2344" y="64"/>
                    <a:pt x="2280" y="32"/>
                  </a:cubicBezTo>
                  <a:cubicBezTo>
                    <a:pt x="2259" y="21"/>
                    <a:pt x="2235" y="18"/>
                    <a:pt x="2208" y="18"/>
                  </a:cubicBezTo>
                  <a:cubicBezTo>
                    <a:pt x="2154" y="18"/>
                    <a:pt x="2090" y="32"/>
                    <a:pt x="2027" y="32"/>
                  </a:cubicBezTo>
                  <a:cubicBezTo>
                    <a:pt x="1932" y="0"/>
                    <a:pt x="1837" y="0"/>
                    <a:pt x="17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5175345" y="4368418"/>
              <a:ext cx="70243" cy="11560"/>
            </a:xfrm>
            <a:custGeom>
              <a:avLst/>
              <a:gdLst/>
              <a:ahLst/>
              <a:cxnLst/>
              <a:rect l="l" t="t" r="r" b="b"/>
              <a:pathLst>
                <a:path w="2145" h="353" extrusionOk="0">
                  <a:moveTo>
                    <a:pt x="1606" y="0"/>
                  </a:moveTo>
                  <a:cubicBezTo>
                    <a:pt x="1448" y="0"/>
                    <a:pt x="1258" y="0"/>
                    <a:pt x="1100" y="32"/>
                  </a:cubicBezTo>
                  <a:cubicBezTo>
                    <a:pt x="783" y="64"/>
                    <a:pt x="435" y="95"/>
                    <a:pt x="118" y="159"/>
                  </a:cubicBezTo>
                  <a:cubicBezTo>
                    <a:pt x="1" y="188"/>
                    <a:pt x="46" y="352"/>
                    <a:pt x="128" y="352"/>
                  </a:cubicBezTo>
                  <a:cubicBezTo>
                    <a:pt x="135" y="352"/>
                    <a:pt x="142" y="351"/>
                    <a:pt x="150" y="349"/>
                  </a:cubicBezTo>
                  <a:cubicBezTo>
                    <a:pt x="498" y="285"/>
                    <a:pt x="815" y="254"/>
                    <a:pt x="1131" y="222"/>
                  </a:cubicBezTo>
                  <a:cubicBezTo>
                    <a:pt x="1321" y="222"/>
                    <a:pt x="1480" y="190"/>
                    <a:pt x="1638" y="190"/>
                  </a:cubicBezTo>
                  <a:cubicBezTo>
                    <a:pt x="1796" y="190"/>
                    <a:pt x="1955" y="190"/>
                    <a:pt x="2113" y="159"/>
                  </a:cubicBezTo>
                  <a:cubicBezTo>
                    <a:pt x="2145" y="127"/>
                    <a:pt x="2145" y="64"/>
                    <a:pt x="2113" y="32"/>
                  </a:cubicBezTo>
                  <a:cubicBezTo>
                    <a:pt x="1923" y="0"/>
                    <a:pt x="1765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5297068" y="4159848"/>
              <a:ext cx="122345" cy="226121"/>
            </a:xfrm>
            <a:custGeom>
              <a:avLst/>
              <a:gdLst/>
              <a:ahLst/>
              <a:cxnLst/>
              <a:rect l="l" t="t" r="r" b="b"/>
              <a:pathLst>
                <a:path w="3736" h="6905" extrusionOk="0">
                  <a:moveTo>
                    <a:pt x="3675" y="1"/>
                  </a:moveTo>
                  <a:cubicBezTo>
                    <a:pt x="3655" y="1"/>
                    <a:pt x="3634" y="11"/>
                    <a:pt x="3621" y="35"/>
                  </a:cubicBezTo>
                  <a:cubicBezTo>
                    <a:pt x="2228" y="2126"/>
                    <a:pt x="1120" y="4469"/>
                    <a:pt x="43" y="6749"/>
                  </a:cubicBezTo>
                  <a:cubicBezTo>
                    <a:pt x="1" y="6834"/>
                    <a:pt x="71" y="6904"/>
                    <a:pt x="141" y="6904"/>
                  </a:cubicBezTo>
                  <a:cubicBezTo>
                    <a:pt x="177" y="6904"/>
                    <a:pt x="212" y="6887"/>
                    <a:pt x="233" y="6844"/>
                  </a:cubicBezTo>
                  <a:cubicBezTo>
                    <a:pt x="708" y="5641"/>
                    <a:pt x="1246" y="4469"/>
                    <a:pt x="1880" y="3361"/>
                  </a:cubicBezTo>
                  <a:cubicBezTo>
                    <a:pt x="2481" y="2252"/>
                    <a:pt x="3115" y="1176"/>
                    <a:pt x="3716" y="67"/>
                  </a:cubicBezTo>
                  <a:cubicBezTo>
                    <a:pt x="3736" y="28"/>
                    <a:pt x="3707" y="1"/>
                    <a:pt x="36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5605813" y="4144588"/>
              <a:ext cx="135214" cy="236470"/>
            </a:xfrm>
            <a:custGeom>
              <a:avLst/>
              <a:gdLst/>
              <a:ahLst/>
              <a:cxnLst/>
              <a:rect l="l" t="t" r="r" b="b"/>
              <a:pathLst>
                <a:path w="4129" h="7221" extrusionOk="0">
                  <a:moveTo>
                    <a:pt x="4039" y="0"/>
                  </a:moveTo>
                  <a:cubicBezTo>
                    <a:pt x="4019" y="0"/>
                    <a:pt x="3998" y="8"/>
                    <a:pt x="3979" y="26"/>
                  </a:cubicBezTo>
                  <a:cubicBezTo>
                    <a:pt x="3282" y="1198"/>
                    <a:pt x="2554" y="2338"/>
                    <a:pt x="1826" y="3510"/>
                  </a:cubicBezTo>
                  <a:cubicBezTo>
                    <a:pt x="1129" y="4650"/>
                    <a:pt x="496" y="5822"/>
                    <a:pt x="21" y="7089"/>
                  </a:cubicBezTo>
                  <a:cubicBezTo>
                    <a:pt x="1" y="7167"/>
                    <a:pt x="78" y="7221"/>
                    <a:pt x="155" y="7221"/>
                  </a:cubicBezTo>
                  <a:cubicBezTo>
                    <a:pt x="202" y="7221"/>
                    <a:pt x="250" y="7200"/>
                    <a:pt x="274" y="7152"/>
                  </a:cubicBezTo>
                  <a:cubicBezTo>
                    <a:pt x="1034" y="4523"/>
                    <a:pt x="2934" y="2497"/>
                    <a:pt x="4106" y="90"/>
                  </a:cubicBezTo>
                  <a:cubicBezTo>
                    <a:pt x="4128" y="45"/>
                    <a:pt x="4087" y="0"/>
                    <a:pt x="4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5484679" y="3951606"/>
              <a:ext cx="97981" cy="177491"/>
            </a:xfrm>
            <a:custGeom>
              <a:avLst/>
              <a:gdLst/>
              <a:ahLst/>
              <a:cxnLst/>
              <a:rect l="l" t="t" r="r" b="b"/>
              <a:pathLst>
                <a:path w="2992" h="5420" extrusionOk="0">
                  <a:moveTo>
                    <a:pt x="2890" y="1"/>
                  </a:moveTo>
                  <a:cubicBezTo>
                    <a:pt x="2855" y="1"/>
                    <a:pt x="2819" y="26"/>
                    <a:pt x="2801" y="61"/>
                  </a:cubicBezTo>
                  <a:cubicBezTo>
                    <a:pt x="2769" y="282"/>
                    <a:pt x="2611" y="504"/>
                    <a:pt x="2484" y="726"/>
                  </a:cubicBezTo>
                  <a:cubicBezTo>
                    <a:pt x="2389" y="916"/>
                    <a:pt x="2294" y="1137"/>
                    <a:pt x="2168" y="1327"/>
                  </a:cubicBezTo>
                  <a:cubicBezTo>
                    <a:pt x="1914" y="1771"/>
                    <a:pt x="1693" y="2214"/>
                    <a:pt x="1439" y="2658"/>
                  </a:cubicBezTo>
                  <a:cubicBezTo>
                    <a:pt x="964" y="3513"/>
                    <a:pt x="489" y="4399"/>
                    <a:pt x="46" y="5254"/>
                  </a:cubicBezTo>
                  <a:cubicBezTo>
                    <a:pt x="1" y="5345"/>
                    <a:pt x="69" y="5420"/>
                    <a:pt x="135" y="5420"/>
                  </a:cubicBezTo>
                  <a:cubicBezTo>
                    <a:pt x="161" y="5420"/>
                    <a:pt x="186" y="5408"/>
                    <a:pt x="204" y="5381"/>
                  </a:cubicBezTo>
                  <a:cubicBezTo>
                    <a:pt x="711" y="4431"/>
                    <a:pt x="1218" y="3513"/>
                    <a:pt x="1724" y="2594"/>
                  </a:cubicBezTo>
                  <a:lnTo>
                    <a:pt x="2453" y="1201"/>
                  </a:lnTo>
                  <a:lnTo>
                    <a:pt x="2833" y="536"/>
                  </a:lnTo>
                  <a:cubicBezTo>
                    <a:pt x="2928" y="377"/>
                    <a:pt x="2991" y="251"/>
                    <a:pt x="2959" y="61"/>
                  </a:cubicBezTo>
                  <a:cubicBezTo>
                    <a:pt x="2945" y="18"/>
                    <a:pt x="2918" y="1"/>
                    <a:pt x="28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3148556" y="3684974"/>
              <a:ext cx="1035050" cy="1035017"/>
            </a:xfrm>
            <a:custGeom>
              <a:avLst/>
              <a:gdLst/>
              <a:ahLst/>
              <a:cxnLst/>
              <a:rect l="l" t="t" r="r" b="b"/>
              <a:pathLst>
                <a:path w="31607" h="31606" extrusionOk="0">
                  <a:moveTo>
                    <a:pt x="15804" y="0"/>
                  </a:moveTo>
                  <a:cubicBezTo>
                    <a:pt x="7095" y="0"/>
                    <a:pt x="1" y="7063"/>
                    <a:pt x="1" y="15803"/>
                  </a:cubicBezTo>
                  <a:cubicBezTo>
                    <a:pt x="1" y="24512"/>
                    <a:pt x="7095" y="31606"/>
                    <a:pt x="15804" y="31606"/>
                  </a:cubicBezTo>
                  <a:cubicBezTo>
                    <a:pt x="24544" y="31606"/>
                    <a:pt x="31607" y="24512"/>
                    <a:pt x="31607" y="15803"/>
                  </a:cubicBezTo>
                  <a:cubicBezTo>
                    <a:pt x="31607" y="7063"/>
                    <a:pt x="24544" y="0"/>
                    <a:pt x="158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3137160" y="3678687"/>
              <a:ext cx="1058890" cy="1057908"/>
            </a:xfrm>
            <a:custGeom>
              <a:avLst/>
              <a:gdLst/>
              <a:ahLst/>
              <a:cxnLst/>
              <a:rect l="l" t="t" r="r" b="b"/>
              <a:pathLst>
                <a:path w="32335" h="32305" extrusionOk="0">
                  <a:moveTo>
                    <a:pt x="16152" y="382"/>
                  </a:moveTo>
                  <a:cubicBezTo>
                    <a:pt x="18210" y="382"/>
                    <a:pt x="20237" y="794"/>
                    <a:pt x="22137" y="1586"/>
                  </a:cubicBezTo>
                  <a:cubicBezTo>
                    <a:pt x="24006" y="2378"/>
                    <a:pt x="25716" y="3549"/>
                    <a:pt x="27173" y="4974"/>
                  </a:cubicBezTo>
                  <a:cubicBezTo>
                    <a:pt x="28598" y="6431"/>
                    <a:pt x="29706" y="8173"/>
                    <a:pt x="30466" y="10041"/>
                  </a:cubicBezTo>
                  <a:cubicBezTo>
                    <a:pt x="31226" y="11942"/>
                    <a:pt x="31606" y="13968"/>
                    <a:pt x="31606" y="15995"/>
                  </a:cubicBezTo>
                  <a:cubicBezTo>
                    <a:pt x="31575" y="18022"/>
                    <a:pt x="31163" y="20017"/>
                    <a:pt x="30371" y="21886"/>
                  </a:cubicBezTo>
                  <a:cubicBezTo>
                    <a:pt x="29579" y="23722"/>
                    <a:pt x="28439" y="25433"/>
                    <a:pt x="27014" y="26826"/>
                  </a:cubicBezTo>
                  <a:cubicBezTo>
                    <a:pt x="24132" y="29645"/>
                    <a:pt x="20174" y="31260"/>
                    <a:pt x="16152" y="31260"/>
                  </a:cubicBezTo>
                  <a:cubicBezTo>
                    <a:pt x="14157" y="31260"/>
                    <a:pt x="12161" y="30880"/>
                    <a:pt x="10325" y="30120"/>
                  </a:cubicBezTo>
                  <a:cubicBezTo>
                    <a:pt x="8456" y="29360"/>
                    <a:pt x="6746" y="28251"/>
                    <a:pt x="5321" y="26826"/>
                  </a:cubicBezTo>
                  <a:cubicBezTo>
                    <a:pt x="3896" y="25433"/>
                    <a:pt x="2724" y="23722"/>
                    <a:pt x="1964" y="21886"/>
                  </a:cubicBezTo>
                  <a:cubicBezTo>
                    <a:pt x="1172" y="20017"/>
                    <a:pt x="761" y="18022"/>
                    <a:pt x="729" y="15995"/>
                  </a:cubicBezTo>
                  <a:cubicBezTo>
                    <a:pt x="697" y="13968"/>
                    <a:pt x="1077" y="11942"/>
                    <a:pt x="1837" y="10073"/>
                  </a:cubicBezTo>
                  <a:cubicBezTo>
                    <a:pt x="2597" y="8173"/>
                    <a:pt x="3737" y="6431"/>
                    <a:pt x="5163" y="5006"/>
                  </a:cubicBezTo>
                  <a:cubicBezTo>
                    <a:pt x="6619" y="3549"/>
                    <a:pt x="8329" y="2378"/>
                    <a:pt x="10198" y="1586"/>
                  </a:cubicBezTo>
                  <a:cubicBezTo>
                    <a:pt x="12066" y="794"/>
                    <a:pt x="14125" y="382"/>
                    <a:pt x="16152" y="382"/>
                  </a:cubicBezTo>
                  <a:close/>
                  <a:moveTo>
                    <a:pt x="15927" y="1"/>
                  </a:moveTo>
                  <a:cubicBezTo>
                    <a:pt x="13912" y="1"/>
                    <a:pt x="11902" y="411"/>
                    <a:pt x="10040" y="1174"/>
                  </a:cubicBezTo>
                  <a:cubicBezTo>
                    <a:pt x="8076" y="1966"/>
                    <a:pt x="6303" y="3169"/>
                    <a:pt x="4814" y="4626"/>
                  </a:cubicBezTo>
                  <a:cubicBezTo>
                    <a:pt x="3326" y="6115"/>
                    <a:pt x="2122" y="7888"/>
                    <a:pt x="1299" y="9820"/>
                  </a:cubicBezTo>
                  <a:cubicBezTo>
                    <a:pt x="444" y="11752"/>
                    <a:pt x="32" y="13873"/>
                    <a:pt x="0" y="15995"/>
                  </a:cubicBezTo>
                  <a:cubicBezTo>
                    <a:pt x="0" y="18117"/>
                    <a:pt x="381" y="20239"/>
                    <a:pt x="1172" y="22202"/>
                  </a:cubicBezTo>
                  <a:cubicBezTo>
                    <a:pt x="1964" y="24166"/>
                    <a:pt x="3167" y="25971"/>
                    <a:pt x="4656" y="27491"/>
                  </a:cubicBezTo>
                  <a:cubicBezTo>
                    <a:pt x="6176" y="29011"/>
                    <a:pt x="7949" y="30215"/>
                    <a:pt x="9913" y="31038"/>
                  </a:cubicBezTo>
                  <a:cubicBezTo>
                    <a:pt x="11908" y="31861"/>
                    <a:pt x="14030" y="32305"/>
                    <a:pt x="16152" y="32305"/>
                  </a:cubicBezTo>
                  <a:cubicBezTo>
                    <a:pt x="18305" y="32305"/>
                    <a:pt x="20427" y="31893"/>
                    <a:pt x="22391" y="31070"/>
                  </a:cubicBezTo>
                  <a:cubicBezTo>
                    <a:pt x="24386" y="30246"/>
                    <a:pt x="26159" y="29011"/>
                    <a:pt x="27679" y="27491"/>
                  </a:cubicBezTo>
                  <a:cubicBezTo>
                    <a:pt x="29168" y="25971"/>
                    <a:pt x="30339" y="24166"/>
                    <a:pt x="31131" y="22202"/>
                  </a:cubicBezTo>
                  <a:cubicBezTo>
                    <a:pt x="31955" y="20239"/>
                    <a:pt x="32335" y="18117"/>
                    <a:pt x="32335" y="15995"/>
                  </a:cubicBezTo>
                  <a:cubicBezTo>
                    <a:pt x="32303" y="13873"/>
                    <a:pt x="31860" y="11783"/>
                    <a:pt x="31036" y="9820"/>
                  </a:cubicBezTo>
                  <a:cubicBezTo>
                    <a:pt x="30213" y="7888"/>
                    <a:pt x="29009" y="6115"/>
                    <a:pt x="27521" y="4658"/>
                  </a:cubicBezTo>
                  <a:cubicBezTo>
                    <a:pt x="24540" y="1708"/>
                    <a:pt x="20439" y="2"/>
                    <a:pt x="16267" y="2"/>
                  </a:cubicBezTo>
                  <a:cubicBezTo>
                    <a:pt x="16228" y="2"/>
                    <a:pt x="16190" y="2"/>
                    <a:pt x="16152" y="2"/>
                  </a:cubicBezTo>
                  <a:cubicBezTo>
                    <a:pt x="16077" y="1"/>
                    <a:pt x="16002" y="1"/>
                    <a:pt x="15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4079442" y="3828278"/>
              <a:ext cx="146676" cy="406069"/>
            </a:xfrm>
            <a:custGeom>
              <a:avLst/>
              <a:gdLst/>
              <a:ahLst/>
              <a:cxnLst/>
              <a:rect l="l" t="t" r="r" b="b"/>
              <a:pathLst>
                <a:path w="4479" h="12400" extrusionOk="0">
                  <a:moveTo>
                    <a:pt x="95" y="0"/>
                  </a:moveTo>
                  <a:cubicBezTo>
                    <a:pt x="51" y="0"/>
                    <a:pt x="1" y="45"/>
                    <a:pt x="45" y="90"/>
                  </a:cubicBezTo>
                  <a:cubicBezTo>
                    <a:pt x="2009" y="2813"/>
                    <a:pt x="3624" y="6012"/>
                    <a:pt x="4004" y="9400"/>
                  </a:cubicBezTo>
                  <a:cubicBezTo>
                    <a:pt x="4099" y="10350"/>
                    <a:pt x="4036" y="11301"/>
                    <a:pt x="4004" y="12251"/>
                  </a:cubicBezTo>
                  <a:cubicBezTo>
                    <a:pt x="4004" y="12340"/>
                    <a:pt x="4095" y="12399"/>
                    <a:pt x="4180" y="12399"/>
                  </a:cubicBezTo>
                  <a:cubicBezTo>
                    <a:pt x="4246" y="12399"/>
                    <a:pt x="4307" y="12365"/>
                    <a:pt x="4321" y="12282"/>
                  </a:cubicBezTo>
                  <a:cubicBezTo>
                    <a:pt x="4479" y="11459"/>
                    <a:pt x="4416" y="10604"/>
                    <a:pt x="4352" y="9749"/>
                  </a:cubicBezTo>
                  <a:cubicBezTo>
                    <a:pt x="4257" y="8894"/>
                    <a:pt x="4099" y="8070"/>
                    <a:pt x="3877" y="7247"/>
                  </a:cubicBezTo>
                  <a:cubicBezTo>
                    <a:pt x="3434" y="5600"/>
                    <a:pt x="2674" y="4017"/>
                    <a:pt x="1819" y="2528"/>
                  </a:cubicBezTo>
                  <a:cubicBezTo>
                    <a:pt x="1312" y="1673"/>
                    <a:pt x="742" y="818"/>
                    <a:pt x="140" y="26"/>
                  </a:cubicBezTo>
                  <a:cubicBezTo>
                    <a:pt x="131" y="8"/>
                    <a:pt x="114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4173527" y="3947119"/>
              <a:ext cx="30815" cy="53575"/>
            </a:xfrm>
            <a:custGeom>
              <a:avLst/>
              <a:gdLst/>
              <a:ahLst/>
              <a:cxnLst/>
              <a:rect l="l" t="t" r="r" b="b"/>
              <a:pathLst>
                <a:path w="941" h="1636" extrusionOk="0">
                  <a:moveTo>
                    <a:pt x="750" y="1550"/>
                  </a:moveTo>
                  <a:cubicBezTo>
                    <a:pt x="760" y="1554"/>
                    <a:pt x="771" y="1557"/>
                    <a:pt x="783" y="1559"/>
                  </a:cubicBezTo>
                  <a:cubicBezTo>
                    <a:pt x="771" y="1559"/>
                    <a:pt x="760" y="1555"/>
                    <a:pt x="750" y="1550"/>
                  </a:cubicBezTo>
                  <a:close/>
                  <a:moveTo>
                    <a:pt x="115" y="0"/>
                  </a:moveTo>
                  <a:cubicBezTo>
                    <a:pt x="57" y="0"/>
                    <a:pt x="0" y="67"/>
                    <a:pt x="23" y="134"/>
                  </a:cubicBezTo>
                  <a:cubicBezTo>
                    <a:pt x="86" y="261"/>
                    <a:pt x="118" y="388"/>
                    <a:pt x="181" y="514"/>
                  </a:cubicBezTo>
                  <a:cubicBezTo>
                    <a:pt x="244" y="641"/>
                    <a:pt x="276" y="736"/>
                    <a:pt x="339" y="863"/>
                  </a:cubicBezTo>
                  <a:cubicBezTo>
                    <a:pt x="403" y="989"/>
                    <a:pt x="466" y="1116"/>
                    <a:pt x="529" y="1243"/>
                  </a:cubicBezTo>
                  <a:cubicBezTo>
                    <a:pt x="586" y="1328"/>
                    <a:pt x="617" y="1488"/>
                    <a:pt x="736" y="1544"/>
                  </a:cubicBezTo>
                  <a:lnTo>
                    <a:pt x="736" y="1544"/>
                  </a:lnTo>
                  <a:cubicBezTo>
                    <a:pt x="763" y="1570"/>
                    <a:pt x="793" y="1597"/>
                    <a:pt x="846" y="1623"/>
                  </a:cubicBezTo>
                  <a:cubicBezTo>
                    <a:pt x="854" y="1631"/>
                    <a:pt x="865" y="1635"/>
                    <a:pt x="876" y="1635"/>
                  </a:cubicBezTo>
                  <a:cubicBezTo>
                    <a:pt x="907" y="1635"/>
                    <a:pt x="941" y="1606"/>
                    <a:pt x="941" y="1559"/>
                  </a:cubicBezTo>
                  <a:cubicBezTo>
                    <a:pt x="941" y="1505"/>
                    <a:pt x="941" y="1474"/>
                    <a:pt x="921" y="1427"/>
                  </a:cubicBezTo>
                  <a:lnTo>
                    <a:pt x="921" y="1427"/>
                  </a:lnTo>
                  <a:cubicBezTo>
                    <a:pt x="928" y="1375"/>
                    <a:pt x="903" y="1319"/>
                    <a:pt x="878" y="1243"/>
                  </a:cubicBezTo>
                  <a:cubicBezTo>
                    <a:pt x="846" y="1179"/>
                    <a:pt x="814" y="1148"/>
                    <a:pt x="783" y="1053"/>
                  </a:cubicBezTo>
                  <a:cubicBezTo>
                    <a:pt x="719" y="958"/>
                    <a:pt x="656" y="831"/>
                    <a:pt x="593" y="736"/>
                  </a:cubicBezTo>
                  <a:cubicBezTo>
                    <a:pt x="529" y="609"/>
                    <a:pt x="466" y="483"/>
                    <a:pt x="403" y="388"/>
                  </a:cubicBezTo>
                  <a:cubicBezTo>
                    <a:pt x="308" y="261"/>
                    <a:pt x="244" y="166"/>
                    <a:pt x="181" y="39"/>
                  </a:cubicBezTo>
                  <a:cubicBezTo>
                    <a:pt x="162" y="12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4142089" y="3891350"/>
              <a:ext cx="19747" cy="24921"/>
            </a:xfrm>
            <a:custGeom>
              <a:avLst/>
              <a:gdLst/>
              <a:ahLst/>
              <a:cxnLst/>
              <a:rect l="l" t="t" r="r" b="b"/>
              <a:pathLst>
                <a:path w="603" h="761" extrusionOk="0">
                  <a:moveTo>
                    <a:pt x="96" y="1"/>
                  </a:moveTo>
                  <a:cubicBezTo>
                    <a:pt x="32" y="32"/>
                    <a:pt x="1" y="96"/>
                    <a:pt x="1" y="159"/>
                  </a:cubicBezTo>
                  <a:cubicBezTo>
                    <a:pt x="32" y="286"/>
                    <a:pt x="64" y="412"/>
                    <a:pt x="159" y="507"/>
                  </a:cubicBezTo>
                  <a:cubicBezTo>
                    <a:pt x="191" y="571"/>
                    <a:pt x="222" y="634"/>
                    <a:pt x="286" y="666"/>
                  </a:cubicBezTo>
                  <a:cubicBezTo>
                    <a:pt x="318" y="697"/>
                    <a:pt x="349" y="729"/>
                    <a:pt x="381" y="729"/>
                  </a:cubicBezTo>
                  <a:lnTo>
                    <a:pt x="413" y="729"/>
                  </a:lnTo>
                  <a:cubicBezTo>
                    <a:pt x="444" y="761"/>
                    <a:pt x="444" y="761"/>
                    <a:pt x="476" y="761"/>
                  </a:cubicBezTo>
                  <a:lnTo>
                    <a:pt x="508" y="761"/>
                  </a:lnTo>
                  <a:cubicBezTo>
                    <a:pt x="508" y="759"/>
                    <a:pt x="508" y="758"/>
                    <a:pt x="508" y="757"/>
                  </a:cubicBezTo>
                  <a:lnTo>
                    <a:pt x="508" y="757"/>
                  </a:lnTo>
                  <a:cubicBezTo>
                    <a:pt x="531" y="761"/>
                    <a:pt x="555" y="761"/>
                    <a:pt x="571" y="761"/>
                  </a:cubicBezTo>
                  <a:cubicBezTo>
                    <a:pt x="603" y="729"/>
                    <a:pt x="603" y="729"/>
                    <a:pt x="603" y="697"/>
                  </a:cubicBezTo>
                  <a:cubicBezTo>
                    <a:pt x="603" y="667"/>
                    <a:pt x="603" y="666"/>
                    <a:pt x="575" y="638"/>
                  </a:cubicBezTo>
                  <a:lnTo>
                    <a:pt x="575" y="638"/>
                  </a:lnTo>
                  <a:cubicBezTo>
                    <a:pt x="574" y="633"/>
                    <a:pt x="573" y="627"/>
                    <a:pt x="571" y="621"/>
                  </a:cubicBezTo>
                  <a:lnTo>
                    <a:pt x="571" y="621"/>
                  </a:lnTo>
                  <a:cubicBezTo>
                    <a:pt x="571" y="612"/>
                    <a:pt x="571" y="602"/>
                    <a:pt x="571" y="602"/>
                  </a:cubicBezTo>
                  <a:cubicBezTo>
                    <a:pt x="568" y="602"/>
                    <a:pt x="565" y="602"/>
                    <a:pt x="563" y="602"/>
                  </a:cubicBezTo>
                  <a:lnTo>
                    <a:pt x="563" y="602"/>
                  </a:lnTo>
                  <a:cubicBezTo>
                    <a:pt x="540" y="555"/>
                    <a:pt x="496" y="515"/>
                    <a:pt x="476" y="476"/>
                  </a:cubicBezTo>
                  <a:cubicBezTo>
                    <a:pt x="444" y="444"/>
                    <a:pt x="413" y="444"/>
                    <a:pt x="413" y="412"/>
                  </a:cubicBezTo>
                  <a:cubicBezTo>
                    <a:pt x="413" y="412"/>
                    <a:pt x="381" y="381"/>
                    <a:pt x="381" y="381"/>
                  </a:cubicBezTo>
                  <a:cubicBezTo>
                    <a:pt x="349" y="317"/>
                    <a:pt x="318" y="286"/>
                    <a:pt x="286" y="222"/>
                  </a:cubicBezTo>
                  <a:cubicBezTo>
                    <a:pt x="286" y="191"/>
                    <a:pt x="286" y="191"/>
                    <a:pt x="286" y="191"/>
                  </a:cubicBezTo>
                  <a:lnTo>
                    <a:pt x="254" y="96"/>
                  </a:lnTo>
                  <a:cubicBezTo>
                    <a:pt x="222" y="32"/>
                    <a:pt x="159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3090494" y="4024371"/>
              <a:ext cx="195568" cy="586377"/>
            </a:xfrm>
            <a:custGeom>
              <a:avLst/>
              <a:gdLst/>
              <a:ahLst/>
              <a:cxnLst/>
              <a:rect l="l" t="t" r="r" b="b"/>
              <a:pathLst>
                <a:path w="5972" h="17906" extrusionOk="0">
                  <a:moveTo>
                    <a:pt x="1503" y="0"/>
                  </a:moveTo>
                  <a:cubicBezTo>
                    <a:pt x="1470" y="0"/>
                    <a:pt x="1438" y="18"/>
                    <a:pt x="1425" y="56"/>
                  </a:cubicBezTo>
                  <a:cubicBezTo>
                    <a:pt x="0" y="4869"/>
                    <a:pt x="697" y="10221"/>
                    <a:pt x="3199" y="14560"/>
                  </a:cubicBezTo>
                  <a:cubicBezTo>
                    <a:pt x="3896" y="15795"/>
                    <a:pt x="4751" y="16935"/>
                    <a:pt x="5796" y="17885"/>
                  </a:cubicBezTo>
                  <a:cubicBezTo>
                    <a:pt x="5817" y="17899"/>
                    <a:pt x="5839" y="17906"/>
                    <a:pt x="5858" y="17906"/>
                  </a:cubicBezTo>
                  <a:cubicBezTo>
                    <a:pt x="5926" y="17906"/>
                    <a:pt x="5972" y="17832"/>
                    <a:pt x="5922" y="17758"/>
                  </a:cubicBezTo>
                  <a:cubicBezTo>
                    <a:pt x="4371" y="15827"/>
                    <a:pt x="3041" y="13768"/>
                    <a:pt x="2186" y="11425"/>
                  </a:cubicBezTo>
                  <a:cubicBezTo>
                    <a:pt x="1330" y="9144"/>
                    <a:pt x="919" y="6674"/>
                    <a:pt x="1014" y="4204"/>
                  </a:cubicBezTo>
                  <a:cubicBezTo>
                    <a:pt x="1045" y="2842"/>
                    <a:pt x="1235" y="1449"/>
                    <a:pt x="1584" y="119"/>
                  </a:cubicBezTo>
                  <a:cubicBezTo>
                    <a:pt x="1603" y="42"/>
                    <a:pt x="1553" y="0"/>
                    <a:pt x="1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3139223" y="3972859"/>
              <a:ext cx="19747" cy="32617"/>
            </a:xfrm>
            <a:custGeom>
              <a:avLst/>
              <a:gdLst/>
              <a:ahLst/>
              <a:cxnLst/>
              <a:rect l="l" t="t" r="r" b="b"/>
              <a:pathLst>
                <a:path w="603" h="996" extrusionOk="0">
                  <a:moveTo>
                    <a:pt x="498" y="0"/>
                  </a:moveTo>
                  <a:cubicBezTo>
                    <a:pt x="481" y="0"/>
                    <a:pt x="463" y="4"/>
                    <a:pt x="444" y="13"/>
                  </a:cubicBezTo>
                  <a:cubicBezTo>
                    <a:pt x="381" y="13"/>
                    <a:pt x="349" y="108"/>
                    <a:pt x="286" y="172"/>
                  </a:cubicBezTo>
                  <a:cubicBezTo>
                    <a:pt x="254" y="203"/>
                    <a:pt x="223" y="267"/>
                    <a:pt x="191" y="330"/>
                  </a:cubicBezTo>
                  <a:cubicBezTo>
                    <a:pt x="159" y="457"/>
                    <a:pt x="96" y="583"/>
                    <a:pt x="32" y="710"/>
                  </a:cubicBezTo>
                  <a:cubicBezTo>
                    <a:pt x="11" y="752"/>
                    <a:pt x="4" y="780"/>
                    <a:pt x="21" y="813"/>
                  </a:cubicBezTo>
                  <a:lnTo>
                    <a:pt x="21" y="813"/>
                  </a:lnTo>
                  <a:cubicBezTo>
                    <a:pt x="12" y="832"/>
                    <a:pt x="1" y="850"/>
                    <a:pt x="1" y="868"/>
                  </a:cubicBezTo>
                  <a:cubicBezTo>
                    <a:pt x="1" y="900"/>
                    <a:pt x="1" y="963"/>
                    <a:pt x="64" y="995"/>
                  </a:cubicBezTo>
                  <a:cubicBezTo>
                    <a:pt x="96" y="995"/>
                    <a:pt x="159" y="995"/>
                    <a:pt x="191" y="932"/>
                  </a:cubicBezTo>
                  <a:cubicBezTo>
                    <a:pt x="212" y="911"/>
                    <a:pt x="219" y="904"/>
                    <a:pt x="231" y="882"/>
                  </a:cubicBezTo>
                  <a:lnTo>
                    <a:pt x="231" y="882"/>
                  </a:lnTo>
                  <a:cubicBezTo>
                    <a:pt x="252" y="870"/>
                    <a:pt x="269" y="854"/>
                    <a:pt x="286" y="837"/>
                  </a:cubicBezTo>
                  <a:cubicBezTo>
                    <a:pt x="349" y="710"/>
                    <a:pt x="413" y="615"/>
                    <a:pt x="476" y="488"/>
                  </a:cubicBezTo>
                  <a:cubicBezTo>
                    <a:pt x="508" y="425"/>
                    <a:pt x="539" y="362"/>
                    <a:pt x="539" y="267"/>
                  </a:cubicBezTo>
                  <a:cubicBezTo>
                    <a:pt x="571" y="267"/>
                    <a:pt x="571" y="235"/>
                    <a:pt x="571" y="203"/>
                  </a:cubicBezTo>
                  <a:cubicBezTo>
                    <a:pt x="603" y="140"/>
                    <a:pt x="603" y="108"/>
                    <a:pt x="571" y="45"/>
                  </a:cubicBezTo>
                  <a:cubicBezTo>
                    <a:pt x="571" y="23"/>
                    <a:pt x="539" y="0"/>
                    <a:pt x="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3081161" y="4115213"/>
              <a:ext cx="17651" cy="163017"/>
            </a:xfrm>
            <a:custGeom>
              <a:avLst/>
              <a:gdLst/>
              <a:ahLst/>
              <a:cxnLst/>
              <a:rect l="l" t="t" r="r" b="b"/>
              <a:pathLst>
                <a:path w="539" h="4978" extrusionOk="0">
                  <a:moveTo>
                    <a:pt x="394" y="1"/>
                  </a:moveTo>
                  <a:cubicBezTo>
                    <a:pt x="349" y="1"/>
                    <a:pt x="300" y="24"/>
                    <a:pt x="285" y="68"/>
                  </a:cubicBezTo>
                  <a:cubicBezTo>
                    <a:pt x="95" y="892"/>
                    <a:pt x="32" y="1747"/>
                    <a:pt x="0" y="2602"/>
                  </a:cubicBezTo>
                  <a:cubicBezTo>
                    <a:pt x="0" y="3045"/>
                    <a:pt x="0" y="3457"/>
                    <a:pt x="32" y="3900"/>
                  </a:cubicBezTo>
                  <a:cubicBezTo>
                    <a:pt x="64" y="4249"/>
                    <a:pt x="32" y="4692"/>
                    <a:pt x="285" y="4977"/>
                  </a:cubicBezTo>
                  <a:cubicBezTo>
                    <a:pt x="285" y="4977"/>
                    <a:pt x="349" y="4977"/>
                    <a:pt x="349" y="4945"/>
                  </a:cubicBezTo>
                  <a:cubicBezTo>
                    <a:pt x="539" y="4629"/>
                    <a:pt x="412" y="4154"/>
                    <a:pt x="380" y="3805"/>
                  </a:cubicBezTo>
                  <a:cubicBezTo>
                    <a:pt x="349" y="3394"/>
                    <a:pt x="349" y="3014"/>
                    <a:pt x="349" y="2602"/>
                  </a:cubicBezTo>
                  <a:cubicBezTo>
                    <a:pt x="349" y="1747"/>
                    <a:pt x="412" y="923"/>
                    <a:pt x="475" y="100"/>
                  </a:cubicBezTo>
                  <a:cubicBezTo>
                    <a:pt x="492" y="32"/>
                    <a:pt x="446" y="1"/>
                    <a:pt x="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3053162" y="4233596"/>
              <a:ext cx="9366" cy="34778"/>
            </a:xfrm>
            <a:custGeom>
              <a:avLst/>
              <a:gdLst/>
              <a:ahLst/>
              <a:cxnLst/>
              <a:rect l="l" t="t" r="r" b="b"/>
              <a:pathLst>
                <a:path w="286" h="1062" extrusionOk="0">
                  <a:moveTo>
                    <a:pt x="159" y="0"/>
                  </a:moveTo>
                  <a:cubicBezTo>
                    <a:pt x="64" y="0"/>
                    <a:pt x="32" y="64"/>
                    <a:pt x="32" y="127"/>
                  </a:cubicBezTo>
                  <a:cubicBezTo>
                    <a:pt x="0" y="285"/>
                    <a:pt x="0" y="444"/>
                    <a:pt x="0" y="570"/>
                  </a:cubicBezTo>
                  <a:cubicBezTo>
                    <a:pt x="0" y="602"/>
                    <a:pt x="0" y="665"/>
                    <a:pt x="32" y="697"/>
                  </a:cubicBezTo>
                  <a:cubicBezTo>
                    <a:pt x="32" y="697"/>
                    <a:pt x="32" y="729"/>
                    <a:pt x="32" y="729"/>
                  </a:cubicBezTo>
                  <a:cubicBezTo>
                    <a:pt x="32" y="760"/>
                    <a:pt x="32" y="792"/>
                    <a:pt x="64" y="824"/>
                  </a:cubicBezTo>
                  <a:cubicBezTo>
                    <a:pt x="64" y="887"/>
                    <a:pt x="64" y="950"/>
                    <a:pt x="95" y="1014"/>
                  </a:cubicBezTo>
                  <a:cubicBezTo>
                    <a:pt x="111" y="1045"/>
                    <a:pt x="135" y="1061"/>
                    <a:pt x="155" y="1061"/>
                  </a:cubicBezTo>
                  <a:cubicBezTo>
                    <a:pt x="174" y="1061"/>
                    <a:pt x="190" y="1045"/>
                    <a:pt x="190" y="1014"/>
                  </a:cubicBezTo>
                  <a:cubicBezTo>
                    <a:pt x="222" y="982"/>
                    <a:pt x="222" y="950"/>
                    <a:pt x="222" y="919"/>
                  </a:cubicBezTo>
                  <a:cubicBezTo>
                    <a:pt x="222" y="887"/>
                    <a:pt x="254" y="855"/>
                    <a:pt x="254" y="824"/>
                  </a:cubicBezTo>
                  <a:cubicBezTo>
                    <a:pt x="254" y="792"/>
                    <a:pt x="285" y="760"/>
                    <a:pt x="285" y="729"/>
                  </a:cubicBezTo>
                  <a:cubicBezTo>
                    <a:pt x="285" y="729"/>
                    <a:pt x="285" y="697"/>
                    <a:pt x="285" y="697"/>
                  </a:cubicBezTo>
                  <a:cubicBezTo>
                    <a:pt x="285" y="634"/>
                    <a:pt x="285" y="602"/>
                    <a:pt x="285" y="570"/>
                  </a:cubicBezTo>
                  <a:cubicBezTo>
                    <a:pt x="285" y="412"/>
                    <a:pt x="285" y="254"/>
                    <a:pt x="285" y="127"/>
                  </a:cubicBezTo>
                  <a:cubicBezTo>
                    <a:pt x="285" y="64"/>
                    <a:pt x="222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3410963" y="3869180"/>
              <a:ext cx="509224" cy="524779"/>
            </a:xfrm>
            <a:custGeom>
              <a:avLst/>
              <a:gdLst/>
              <a:ahLst/>
              <a:cxnLst/>
              <a:rect l="l" t="t" r="r" b="b"/>
              <a:pathLst>
                <a:path w="15550" h="16025" extrusionOk="0">
                  <a:moveTo>
                    <a:pt x="10704" y="3021"/>
                  </a:moveTo>
                  <a:cubicBezTo>
                    <a:pt x="10768" y="3053"/>
                    <a:pt x="10799" y="3084"/>
                    <a:pt x="10831" y="3116"/>
                  </a:cubicBezTo>
                  <a:cubicBezTo>
                    <a:pt x="10863" y="3148"/>
                    <a:pt x="10894" y="3179"/>
                    <a:pt x="10926" y="3179"/>
                  </a:cubicBezTo>
                  <a:cubicBezTo>
                    <a:pt x="10926" y="3211"/>
                    <a:pt x="10926" y="3274"/>
                    <a:pt x="10926" y="3338"/>
                  </a:cubicBezTo>
                  <a:cubicBezTo>
                    <a:pt x="10926" y="3528"/>
                    <a:pt x="10894" y="3718"/>
                    <a:pt x="10831" y="3908"/>
                  </a:cubicBezTo>
                  <a:cubicBezTo>
                    <a:pt x="10799" y="4003"/>
                    <a:pt x="10768" y="4098"/>
                    <a:pt x="10704" y="4161"/>
                  </a:cubicBezTo>
                  <a:cubicBezTo>
                    <a:pt x="10673" y="4224"/>
                    <a:pt x="10609" y="4288"/>
                    <a:pt x="10546" y="4319"/>
                  </a:cubicBezTo>
                  <a:cubicBezTo>
                    <a:pt x="10546" y="4319"/>
                    <a:pt x="10546" y="4288"/>
                    <a:pt x="10546" y="4288"/>
                  </a:cubicBezTo>
                  <a:cubicBezTo>
                    <a:pt x="10546" y="4304"/>
                    <a:pt x="10546" y="4312"/>
                    <a:pt x="10542" y="4312"/>
                  </a:cubicBezTo>
                  <a:cubicBezTo>
                    <a:pt x="10538" y="4312"/>
                    <a:pt x="10530" y="4304"/>
                    <a:pt x="10514" y="4288"/>
                  </a:cubicBezTo>
                  <a:cubicBezTo>
                    <a:pt x="10514" y="4256"/>
                    <a:pt x="10514" y="4256"/>
                    <a:pt x="10483" y="4256"/>
                  </a:cubicBezTo>
                  <a:cubicBezTo>
                    <a:pt x="10451" y="4256"/>
                    <a:pt x="10419" y="4224"/>
                    <a:pt x="10419" y="4224"/>
                  </a:cubicBezTo>
                  <a:cubicBezTo>
                    <a:pt x="10388" y="4193"/>
                    <a:pt x="10388" y="4098"/>
                    <a:pt x="10388" y="4034"/>
                  </a:cubicBezTo>
                  <a:cubicBezTo>
                    <a:pt x="10388" y="3844"/>
                    <a:pt x="10419" y="3623"/>
                    <a:pt x="10419" y="3433"/>
                  </a:cubicBezTo>
                  <a:cubicBezTo>
                    <a:pt x="10451" y="3338"/>
                    <a:pt x="10451" y="3243"/>
                    <a:pt x="10483" y="3148"/>
                  </a:cubicBezTo>
                  <a:cubicBezTo>
                    <a:pt x="10483" y="3116"/>
                    <a:pt x="10514" y="3084"/>
                    <a:pt x="10514" y="3053"/>
                  </a:cubicBezTo>
                  <a:cubicBezTo>
                    <a:pt x="10546" y="3053"/>
                    <a:pt x="10578" y="3021"/>
                    <a:pt x="10578" y="3021"/>
                  </a:cubicBezTo>
                  <a:close/>
                  <a:moveTo>
                    <a:pt x="7586" y="0"/>
                  </a:moveTo>
                  <a:cubicBezTo>
                    <a:pt x="7538" y="0"/>
                    <a:pt x="7491" y="24"/>
                    <a:pt x="7474" y="76"/>
                  </a:cubicBezTo>
                  <a:cubicBezTo>
                    <a:pt x="7411" y="171"/>
                    <a:pt x="7474" y="234"/>
                    <a:pt x="7474" y="329"/>
                  </a:cubicBezTo>
                  <a:cubicBezTo>
                    <a:pt x="7474" y="393"/>
                    <a:pt x="7442" y="519"/>
                    <a:pt x="7442" y="614"/>
                  </a:cubicBezTo>
                  <a:cubicBezTo>
                    <a:pt x="7442" y="709"/>
                    <a:pt x="7442" y="804"/>
                    <a:pt x="7442" y="899"/>
                  </a:cubicBezTo>
                  <a:cubicBezTo>
                    <a:pt x="7379" y="1596"/>
                    <a:pt x="7347" y="2293"/>
                    <a:pt x="7284" y="3021"/>
                  </a:cubicBezTo>
                  <a:cubicBezTo>
                    <a:pt x="7221" y="3718"/>
                    <a:pt x="7126" y="4446"/>
                    <a:pt x="7062" y="5143"/>
                  </a:cubicBezTo>
                  <a:cubicBezTo>
                    <a:pt x="6999" y="5491"/>
                    <a:pt x="6967" y="5840"/>
                    <a:pt x="6904" y="6188"/>
                  </a:cubicBezTo>
                  <a:cubicBezTo>
                    <a:pt x="6904" y="6220"/>
                    <a:pt x="6904" y="6251"/>
                    <a:pt x="6904" y="6283"/>
                  </a:cubicBezTo>
                  <a:cubicBezTo>
                    <a:pt x="6872" y="6346"/>
                    <a:pt x="6841" y="6441"/>
                    <a:pt x="6777" y="6505"/>
                  </a:cubicBezTo>
                  <a:cubicBezTo>
                    <a:pt x="6746" y="6600"/>
                    <a:pt x="6714" y="6695"/>
                    <a:pt x="6682" y="6758"/>
                  </a:cubicBezTo>
                  <a:cubicBezTo>
                    <a:pt x="6651" y="6726"/>
                    <a:pt x="6587" y="6663"/>
                    <a:pt x="6524" y="6600"/>
                  </a:cubicBezTo>
                  <a:cubicBezTo>
                    <a:pt x="6429" y="6473"/>
                    <a:pt x="6302" y="6346"/>
                    <a:pt x="6207" y="6220"/>
                  </a:cubicBezTo>
                  <a:cubicBezTo>
                    <a:pt x="6144" y="6156"/>
                    <a:pt x="6081" y="6093"/>
                    <a:pt x="6017" y="6030"/>
                  </a:cubicBezTo>
                  <a:cubicBezTo>
                    <a:pt x="5796" y="5618"/>
                    <a:pt x="5511" y="5270"/>
                    <a:pt x="5099" y="4985"/>
                  </a:cubicBezTo>
                  <a:cubicBezTo>
                    <a:pt x="5084" y="4974"/>
                    <a:pt x="5068" y="4970"/>
                    <a:pt x="5052" y="4970"/>
                  </a:cubicBezTo>
                  <a:cubicBezTo>
                    <a:pt x="4968" y="4970"/>
                    <a:pt x="4887" y="5095"/>
                    <a:pt x="4940" y="5175"/>
                  </a:cubicBezTo>
                  <a:cubicBezTo>
                    <a:pt x="5131" y="5428"/>
                    <a:pt x="5352" y="5745"/>
                    <a:pt x="5511" y="6030"/>
                  </a:cubicBezTo>
                  <a:cubicBezTo>
                    <a:pt x="5511" y="6061"/>
                    <a:pt x="5511" y="6125"/>
                    <a:pt x="5511" y="6156"/>
                  </a:cubicBezTo>
                  <a:cubicBezTo>
                    <a:pt x="6207" y="7866"/>
                    <a:pt x="6144" y="9735"/>
                    <a:pt x="6049" y="11508"/>
                  </a:cubicBezTo>
                  <a:cubicBezTo>
                    <a:pt x="6049" y="11622"/>
                    <a:pt x="6150" y="11735"/>
                    <a:pt x="6262" y="11735"/>
                  </a:cubicBezTo>
                  <a:cubicBezTo>
                    <a:pt x="6276" y="11735"/>
                    <a:pt x="6289" y="11733"/>
                    <a:pt x="6302" y="11730"/>
                  </a:cubicBezTo>
                  <a:cubicBezTo>
                    <a:pt x="6872" y="11477"/>
                    <a:pt x="7411" y="11255"/>
                    <a:pt x="7981" y="11033"/>
                  </a:cubicBezTo>
                  <a:cubicBezTo>
                    <a:pt x="8076" y="11002"/>
                    <a:pt x="8266" y="10875"/>
                    <a:pt x="8392" y="10875"/>
                  </a:cubicBezTo>
                  <a:cubicBezTo>
                    <a:pt x="8487" y="10907"/>
                    <a:pt x="8551" y="11128"/>
                    <a:pt x="8582" y="11223"/>
                  </a:cubicBezTo>
                  <a:cubicBezTo>
                    <a:pt x="8709" y="11508"/>
                    <a:pt x="8804" y="11793"/>
                    <a:pt x="8931" y="12078"/>
                  </a:cubicBezTo>
                  <a:cubicBezTo>
                    <a:pt x="9342" y="13123"/>
                    <a:pt x="9691" y="14200"/>
                    <a:pt x="9976" y="15309"/>
                  </a:cubicBezTo>
                  <a:cubicBezTo>
                    <a:pt x="9628" y="15119"/>
                    <a:pt x="9279" y="14929"/>
                    <a:pt x="8899" y="14739"/>
                  </a:cubicBezTo>
                  <a:cubicBezTo>
                    <a:pt x="8487" y="14485"/>
                    <a:pt x="8044" y="14264"/>
                    <a:pt x="7632" y="14042"/>
                  </a:cubicBezTo>
                  <a:cubicBezTo>
                    <a:pt x="7221" y="13820"/>
                    <a:pt x="6809" y="13598"/>
                    <a:pt x="6397" y="13345"/>
                  </a:cubicBezTo>
                  <a:cubicBezTo>
                    <a:pt x="6017" y="13123"/>
                    <a:pt x="5732" y="12838"/>
                    <a:pt x="5447" y="12490"/>
                  </a:cubicBezTo>
                  <a:cubicBezTo>
                    <a:pt x="5226" y="12173"/>
                    <a:pt x="5004" y="11825"/>
                    <a:pt x="4750" y="11540"/>
                  </a:cubicBezTo>
                  <a:cubicBezTo>
                    <a:pt x="4434" y="11223"/>
                    <a:pt x="4085" y="11033"/>
                    <a:pt x="3769" y="10717"/>
                  </a:cubicBezTo>
                  <a:cubicBezTo>
                    <a:pt x="3420" y="10432"/>
                    <a:pt x="3199" y="10052"/>
                    <a:pt x="2882" y="9735"/>
                  </a:cubicBezTo>
                  <a:cubicBezTo>
                    <a:pt x="2660" y="9482"/>
                    <a:pt x="2375" y="9228"/>
                    <a:pt x="2122" y="9006"/>
                  </a:cubicBezTo>
                  <a:cubicBezTo>
                    <a:pt x="1805" y="8721"/>
                    <a:pt x="1489" y="8468"/>
                    <a:pt x="1204" y="8183"/>
                  </a:cubicBezTo>
                  <a:cubicBezTo>
                    <a:pt x="1077" y="8025"/>
                    <a:pt x="919" y="7866"/>
                    <a:pt x="824" y="7708"/>
                  </a:cubicBezTo>
                  <a:cubicBezTo>
                    <a:pt x="697" y="7518"/>
                    <a:pt x="602" y="7328"/>
                    <a:pt x="475" y="7170"/>
                  </a:cubicBezTo>
                  <a:cubicBezTo>
                    <a:pt x="432" y="7105"/>
                    <a:pt x="374" y="7077"/>
                    <a:pt x="318" y="7077"/>
                  </a:cubicBezTo>
                  <a:cubicBezTo>
                    <a:pt x="209" y="7077"/>
                    <a:pt x="106" y="7182"/>
                    <a:pt x="127" y="7328"/>
                  </a:cubicBezTo>
                  <a:cubicBezTo>
                    <a:pt x="127" y="7360"/>
                    <a:pt x="127" y="7360"/>
                    <a:pt x="127" y="7391"/>
                  </a:cubicBezTo>
                  <a:cubicBezTo>
                    <a:pt x="95" y="7391"/>
                    <a:pt x="63" y="7423"/>
                    <a:pt x="32" y="7486"/>
                  </a:cubicBezTo>
                  <a:cubicBezTo>
                    <a:pt x="0" y="7740"/>
                    <a:pt x="32" y="8025"/>
                    <a:pt x="63" y="8278"/>
                  </a:cubicBezTo>
                  <a:cubicBezTo>
                    <a:pt x="95" y="8563"/>
                    <a:pt x="158" y="8816"/>
                    <a:pt x="190" y="9101"/>
                  </a:cubicBezTo>
                  <a:cubicBezTo>
                    <a:pt x="253" y="9640"/>
                    <a:pt x="317" y="10147"/>
                    <a:pt x="443" y="10653"/>
                  </a:cubicBezTo>
                  <a:cubicBezTo>
                    <a:pt x="633" y="11603"/>
                    <a:pt x="1045" y="12458"/>
                    <a:pt x="1679" y="13218"/>
                  </a:cubicBezTo>
                  <a:cubicBezTo>
                    <a:pt x="2249" y="13915"/>
                    <a:pt x="3009" y="14454"/>
                    <a:pt x="3769" y="14960"/>
                  </a:cubicBezTo>
                  <a:cubicBezTo>
                    <a:pt x="4180" y="15214"/>
                    <a:pt x="4624" y="15499"/>
                    <a:pt x="5099" y="15689"/>
                  </a:cubicBezTo>
                  <a:cubicBezTo>
                    <a:pt x="5606" y="15879"/>
                    <a:pt x="6144" y="15974"/>
                    <a:pt x="6651" y="16005"/>
                  </a:cubicBezTo>
                  <a:cubicBezTo>
                    <a:pt x="6879" y="16018"/>
                    <a:pt x="7105" y="16024"/>
                    <a:pt x="7331" y="16024"/>
                  </a:cubicBezTo>
                  <a:cubicBezTo>
                    <a:pt x="8234" y="16024"/>
                    <a:pt x="9121" y="15923"/>
                    <a:pt x="10008" y="15720"/>
                  </a:cubicBezTo>
                  <a:cubicBezTo>
                    <a:pt x="10008" y="15752"/>
                    <a:pt x="10008" y="15752"/>
                    <a:pt x="10039" y="15752"/>
                  </a:cubicBezTo>
                  <a:cubicBezTo>
                    <a:pt x="10066" y="15770"/>
                    <a:pt x="10095" y="15777"/>
                    <a:pt x="10123" y="15777"/>
                  </a:cubicBezTo>
                  <a:cubicBezTo>
                    <a:pt x="10198" y="15777"/>
                    <a:pt x="10270" y="15725"/>
                    <a:pt x="10293" y="15657"/>
                  </a:cubicBezTo>
                  <a:cubicBezTo>
                    <a:pt x="10324" y="15657"/>
                    <a:pt x="10388" y="15625"/>
                    <a:pt x="10388" y="15594"/>
                  </a:cubicBezTo>
                  <a:cubicBezTo>
                    <a:pt x="10736" y="15467"/>
                    <a:pt x="11084" y="15309"/>
                    <a:pt x="11433" y="15182"/>
                  </a:cubicBezTo>
                  <a:cubicBezTo>
                    <a:pt x="11781" y="15024"/>
                    <a:pt x="12129" y="14865"/>
                    <a:pt x="12478" y="14707"/>
                  </a:cubicBezTo>
                  <a:cubicBezTo>
                    <a:pt x="12794" y="14580"/>
                    <a:pt x="13111" y="14422"/>
                    <a:pt x="13428" y="14232"/>
                  </a:cubicBezTo>
                  <a:cubicBezTo>
                    <a:pt x="13713" y="14074"/>
                    <a:pt x="14030" y="13883"/>
                    <a:pt x="14251" y="13662"/>
                  </a:cubicBezTo>
                  <a:cubicBezTo>
                    <a:pt x="14441" y="13472"/>
                    <a:pt x="14505" y="13155"/>
                    <a:pt x="14283" y="12965"/>
                  </a:cubicBezTo>
                  <a:cubicBezTo>
                    <a:pt x="14251" y="12933"/>
                    <a:pt x="14220" y="12902"/>
                    <a:pt x="14156" y="12902"/>
                  </a:cubicBezTo>
                  <a:cubicBezTo>
                    <a:pt x="14125" y="12870"/>
                    <a:pt x="14093" y="12838"/>
                    <a:pt x="14061" y="12775"/>
                  </a:cubicBezTo>
                  <a:cubicBezTo>
                    <a:pt x="13935" y="12648"/>
                    <a:pt x="13808" y="12458"/>
                    <a:pt x="13681" y="12300"/>
                  </a:cubicBezTo>
                  <a:cubicBezTo>
                    <a:pt x="13428" y="11983"/>
                    <a:pt x="13174" y="11635"/>
                    <a:pt x="12889" y="11287"/>
                  </a:cubicBezTo>
                  <a:cubicBezTo>
                    <a:pt x="12668" y="10970"/>
                    <a:pt x="12414" y="10653"/>
                    <a:pt x="12161" y="10368"/>
                  </a:cubicBezTo>
                  <a:cubicBezTo>
                    <a:pt x="12066" y="10210"/>
                    <a:pt x="11813" y="9957"/>
                    <a:pt x="11591" y="9957"/>
                  </a:cubicBezTo>
                  <a:cubicBezTo>
                    <a:pt x="11528" y="9925"/>
                    <a:pt x="11433" y="9893"/>
                    <a:pt x="11369" y="9893"/>
                  </a:cubicBezTo>
                  <a:cubicBezTo>
                    <a:pt x="11325" y="9887"/>
                    <a:pt x="11279" y="9884"/>
                    <a:pt x="11233" y="9884"/>
                  </a:cubicBezTo>
                  <a:cubicBezTo>
                    <a:pt x="11048" y="9884"/>
                    <a:pt x="10850" y="9925"/>
                    <a:pt x="10673" y="9925"/>
                  </a:cubicBezTo>
                  <a:cubicBezTo>
                    <a:pt x="10419" y="9925"/>
                    <a:pt x="10166" y="9925"/>
                    <a:pt x="9944" y="9862"/>
                  </a:cubicBezTo>
                  <a:cubicBezTo>
                    <a:pt x="9849" y="9830"/>
                    <a:pt x="9437" y="9767"/>
                    <a:pt x="9406" y="9640"/>
                  </a:cubicBezTo>
                  <a:cubicBezTo>
                    <a:pt x="9437" y="9608"/>
                    <a:pt x="9437" y="9577"/>
                    <a:pt x="9437" y="9545"/>
                  </a:cubicBezTo>
                  <a:cubicBezTo>
                    <a:pt x="9437" y="9545"/>
                    <a:pt x="9406" y="9545"/>
                    <a:pt x="9406" y="9513"/>
                  </a:cubicBezTo>
                  <a:cubicBezTo>
                    <a:pt x="9469" y="9387"/>
                    <a:pt x="9533" y="9260"/>
                    <a:pt x="9564" y="9133"/>
                  </a:cubicBezTo>
                  <a:cubicBezTo>
                    <a:pt x="9596" y="8975"/>
                    <a:pt x="9628" y="8816"/>
                    <a:pt x="9659" y="8690"/>
                  </a:cubicBezTo>
                  <a:cubicBezTo>
                    <a:pt x="9723" y="8405"/>
                    <a:pt x="9754" y="8120"/>
                    <a:pt x="9818" y="7835"/>
                  </a:cubicBezTo>
                  <a:cubicBezTo>
                    <a:pt x="9849" y="7613"/>
                    <a:pt x="9849" y="7265"/>
                    <a:pt x="10039" y="7106"/>
                  </a:cubicBezTo>
                  <a:cubicBezTo>
                    <a:pt x="10229" y="6948"/>
                    <a:pt x="10546" y="6885"/>
                    <a:pt x="10799" y="6821"/>
                  </a:cubicBezTo>
                  <a:cubicBezTo>
                    <a:pt x="11528" y="6568"/>
                    <a:pt x="12288" y="6346"/>
                    <a:pt x="13048" y="6156"/>
                  </a:cubicBezTo>
                  <a:cubicBezTo>
                    <a:pt x="13428" y="6156"/>
                    <a:pt x="13808" y="6125"/>
                    <a:pt x="14220" y="6125"/>
                  </a:cubicBezTo>
                  <a:cubicBezTo>
                    <a:pt x="14441" y="6093"/>
                    <a:pt x="14695" y="6093"/>
                    <a:pt x="14948" y="6093"/>
                  </a:cubicBezTo>
                  <a:cubicBezTo>
                    <a:pt x="15170" y="6061"/>
                    <a:pt x="15360" y="6093"/>
                    <a:pt x="15518" y="5935"/>
                  </a:cubicBezTo>
                  <a:cubicBezTo>
                    <a:pt x="15550" y="5935"/>
                    <a:pt x="15550" y="5871"/>
                    <a:pt x="15518" y="5840"/>
                  </a:cubicBezTo>
                  <a:cubicBezTo>
                    <a:pt x="15360" y="5745"/>
                    <a:pt x="15233" y="5745"/>
                    <a:pt x="15043" y="5745"/>
                  </a:cubicBezTo>
                  <a:cubicBezTo>
                    <a:pt x="14853" y="5776"/>
                    <a:pt x="14663" y="5776"/>
                    <a:pt x="14505" y="5776"/>
                  </a:cubicBezTo>
                  <a:cubicBezTo>
                    <a:pt x="14346" y="5808"/>
                    <a:pt x="14220" y="5808"/>
                    <a:pt x="14093" y="5808"/>
                  </a:cubicBezTo>
                  <a:cubicBezTo>
                    <a:pt x="13871" y="5808"/>
                    <a:pt x="13649" y="5808"/>
                    <a:pt x="13428" y="5840"/>
                  </a:cubicBezTo>
                  <a:cubicBezTo>
                    <a:pt x="13196" y="5840"/>
                    <a:pt x="12963" y="5854"/>
                    <a:pt x="12731" y="5854"/>
                  </a:cubicBezTo>
                  <a:cubicBezTo>
                    <a:pt x="12615" y="5854"/>
                    <a:pt x="12499" y="5850"/>
                    <a:pt x="12383" y="5840"/>
                  </a:cubicBezTo>
                  <a:cubicBezTo>
                    <a:pt x="12129" y="5808"/>
                    <a:pt x="11591" y="5745"/>
                    <a:pt x="11813" y="5396"/>
                  </a:cubicBezTo>
                  <a:cubicBezTo>
                    <a:pt x="11813" y="5365"/>
                    <a:pt x="11813" y="5333"/>
                    <a:pt x="11813" y="5333"/>
                  </a:cubicBezTo>
                  <a:cubicBezTo>
                    <a:pt x="11813" y="5301"/>
                    <a:pt x="11844" y="5270"/>
                    <a:pt x="11844" y="5238"/>
                  </a:cubicBezTo>
                  <a:cubicBezTo>
                    <a:pt x="11876" y="5175"/>
                    <a:pt x="11908" y="5111"/>
                    <a:pt x="11971" y="5048"/>
                  </a:cubicBezTo>
                  <a:cubicBezTo>
                    <a:pt x="12066" y="4921"/>
                    <a:pt x="12193" y="4890"/>
                    <a:pt x="12351" y="4858"/>
                  </a:cubicBezTo>
                  <a:cubicBezTo>
                    <a:pt x="12541" y="4858"/>
                    <a:pt x="12699" y="4763"/>
                    <a:pt x="12794" y="4605"/>
                  </a:cubicBezTo>
                  <a:cubicBezTo>
                    <a:pt x="12889" y="4383"/>
                    <a:pt x="12921" y="4161"/>
                    <a:pt x="12984" y="3971"/>
                  </a:cubicBezTo>
                  <a:cubicBezTo>
                    <a:pt x="13048" y="3749"/>
                    <a:pt x="13111" y="3528"/>
                    <a:pt x="13143" y="3306"/>
                  </a:cubicBezTo>
                  <a:cubicBezTo>
                    <a:pt x="13174" y="3148"/>
                    <a:pt x="13206" y="2958"/>
                    <a:pt x="13016" y="2926"/>
                  </a:cubicBezTo>
                  <a:cubicBezTo>
                    <a:pt x="12993" y="2918"/>
                    <a:pt x="12972" y="2915"/>
                    <a:pt x="12952" y="2915"/>
                  </a:cubicBezTo>
                  <a:cubicBezTo>
                    <a:pt x="12810" y="2915"/>
                    <a:pt x="12751" y="3100"/>
                    <a:pt x="12668" y="3211"/>
                  </a:cubicBezTo>
                  <a:cubicBezTo>
                    <a:pt x="12604" y="3306"/>
                    <a:pt x="12509" y="3338"/>
                    <a:pt x="12414" y="3401"/>
                  </a:cubicBezTo>
                  <a:cubicBezTo>
                    <a:pt x="12383" y="3369"/>
                    <a:pt x="12383" y="3369"/>
                    <a:pt x="12351" y="3369"/>
                  </a:cubicBezTo>
                  <a:cubicBezTo>
                    <a:pt x="12288" y="3338"/>
                    <a:pt x="12224" y="3338"/>
                    <a:pt x="12161" y="3338"/>
                  </a:cubicBezTo>
                  <a:lnTo>
                    <a:pt x="11971" y="3338"/>
                  </a:lnTo>
                  <a:cubicBezTo>
                    <a:pt x="11876" y="3306"/>
                    <a:pt x="11781" y="3243"/>
                    <a:pt x="11718" y="3179"/>
                  </a:cubicBezTo>
                  <a:cubicBezTo>
                    <a:pt x="11681" y="3142"/>
                    <a:pt x="11643" y="3127"/>
                    <a:pt x="11606" y="3127"/>
                  </a:cubicBezTo>
                  <a:cubicBezTo>
                    <a:pt x="11580" y="3127"/>
                    <a:pt x="11554" y="3135"/>
                    <a:pt x="11528" y="3148"/>
                  </a:cubicBezTo>
                  <a:cubicBezTo>
                    <a:pt x="11464" y="3084"/>
                    <a:pt x="11401" y="3053"/>
                    <a:pt x="11369" y="2989"/>
                  </a:cubicBezTo>
                  <a:cubicBezTo>
                    <a:pt x="11401" y="2958"/>
                    <a:pt x="11433" y="2926"/>
                    <a:pt x="11433" y="2863"/>
                  </a:cubicBezTo>
                  <a:cubicBezTo>
                    <a:pt x="11464" y="2736"/>
                    <a:pt x="11433" y="2609"/>
                    <a:pt x="11433" y="2514"/>
                  </a:cubicBezTo>
                  <a:cubicBezTo>
                    <a:pt x="11401" y="2419"/>
                    <a:pt x="11401" y="2356"/>
                    <a:pt x="11401" y="2293"/>
                  </a:cubicBezTo>
                  <a:cubicBezTo>
                    <a:pt x="11528" y="2071"/>
                    <a:pt x="11623" y="1881"/>
                    <a:pt x="11654" y="1628"/>
                  </a:cubicBezTo>
                  <a:cubicBezTo>
                    <a:pt x="11718" y="1469"/>
                    <a:pt x="11813" y="1216"/>
                    <a:pt x="11686" y="1058"/>
                  </a:cubicBezTo>
                  <a:cubicBezTo>
                    <a:pt x="11591" y="868"/>
                    <a:pt x="11338" y="836"/>
                    <a:pt x="11179" y="773"/>
                  </a:cubicBezTo>
                  <a:cubicBezTo>
                    <a:pt x="10958" y="678"/>
                    <a:pt x="10704" y="614"/>
                    <a:pt x="10483" y="519"/>
                  </a:cubicBezTo>
                  <a:cubicBezTo>
                    <a:pt x="10008" y="393"/>
                    <a:pt x="9533" y="298"/>
                    <a:pt x="9057" y="203"/>
                  </a:cubicBezTo>
                  <a:cubicBezTo>
                    <a:pt x="8804" y="171"/>
                    <a:pt x="8551" y="108"/>
                    <a:pt x="8329" y="76"/>
                  </a:cubicBezTo>
                  <a:cubicBezTo>
                    <a:pt x="8199" y="54"/>
                    <a:pt x="8040" y="3"/>
                    <a:pt x="7891" y="3"/>
                  </a:cubicBezTo>
                  <a:cubicBezTo>
                    <a:pt x="7823" y="3"/>
                    <a:pt x="7756" y="14"/>
                    <a:pt x="7696" y="44"/>
                  </a:cubicBezTo>
                  <a:cubicBezTo>
                    <a:pt x="7667" y="16"/>
                    <a:pt x="7626" y="0"/>
                    <a:pt x="7586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3417186" y="3873994"/>
              <a:ext cx="317127" cy="488887"/>
            </a:xfrm>
            <a:custGeom>
              <a:avLst/>
              <a:gdLst/>
              <a:ahLst/>
              <a:cxnLst/>
              <a:rect l="l" t="t" r="r" b="b"/>
              <a:pathLst>
                <a:path w="9684" h="14929" extrusionOk="0">
                  <a:moveTo>
                    <a:pt x="6831" y="1"/>
                  </a:moveTo>
                  <a:cubicBezTo>
                    <a:pt x="6655" y="1"/>
                    <a:pt x="6460" y="49"/>
                    <a:pt x="6366" y="87"/>
                  </a:cubicBezTo>
                  <a:cubicBezTo>
                    <a:pt x="5922" y="182"/>
                    <a:pt x="5479" y="309"/>
                    <a:pt x="5036" y="467"/>
                  </a:cubicBezTo>
                  <a:cubicBezTo>
                    <a:pt x="4655" y="594"/>
                    <a:pt x="4275" y="752"/>
                    <a:pt x="3895" y="974"/>
                  </a:cubicBezTo>
                  <a:cubicBezTo>
                    <a:pt x="3674" y="1101"/>
                    <a:pt x="3452" y="1259"/>
                    <a:pt x="3294" y="1449"/>
                  </a:cubicBezTo>
                  <a:cubicBezTo>
                    <a:pt x="2755" y="1734"/>
                    <a:pt x="2217" y="2082"/>
                    <a:pt x="1805" y="2494"/>
                  </a:cubicBezTo>
                  <a:cubicBezTo>
                    <a:pt x="1362" y="2969"/>
                    <a:pt x="1014" y="3507"/>
                    <a:pt x="697" y="4077"/>
                  </a:cubicBezTo>
                  <a:cubicBezTo>
                    <a:pt x="412" y="4584"/>
                    <a:pt x="222" y="5123"/>
                    <a:pt x="127" y="5724"/>
                  </a:cubicBezTo>
                  <a:cubicBezTo>
                    <a:pt x="0" y="5978"/>
                    <a:pt x="63" y="6326"/>
                    <a:pt x="190" y="6579"/>
                  </a:cubicBezTo>
                  <a:cubicBezTo>
                    <a:pt x="348" y="6959"/>
                    <a:pt x="634" y="7244"/>
                    <a:pt x="919" y="7529"/>
                  </a:cubicBezTo>
                  <a:cubicBezTo>
                    <a:pt x="1520" y="8131"/>
                    <a:pt x="2154" y="8764"/>
                    <a:pt x="2755" y="9430"/>
                  </a:cubicBezTo>
                  <a:cubicBezTo>
                    <a:pt x="3389" y="10095"/>
                    <a:pt x="4022" y="10760"/>
                    <a:pt x="4655" y="11425"/>
                  </a:cubicBezTo>
                  <a:cubicBezTo>
                    <a:pt x="5226" y="12026"/>
                    <a:pt x="5764" y="12660"/>
                    <a:pt x="6461" y="13103"/>
                  </a:cubicBezTo>
                  <a:cubicBezTo>
                    <a:pt x="6841" y="13388"/>
                    <a:pt x="7252" y="13610"/>
                    <a:pt x="7664" y="13800"/>
                  </a:cubicBezTo>
                  <a:cubicBezTo>
                    <a:pt x="7886" y="13895"/>
                    <a:pt x="8107" y="13990"/>
                    <a:pt x="8297" y="14085"/>
                  </a:cubicBezTo>
                  <a:cubicBezTo>
                    <a:pt x="8392" y="14117"/>
                    <a:pt x="8487" y="14180"/>
                    <a:pt x="8614" y="14212"/>
                  </a:cubicBezTo>
                  <a:lnTo>
                    <a:pt x="8709" y="14212"/>
                  </a:lnTo>
                  <a:cubicBezTo>
                    <a:pt x="8709" y="14243"/>
                    <a:pt x="8741" y="14243"/>
                    <a:pt x="8741" y="14243"/>
                  </a:cubicBezTo>
                  <a:cubicBezTo>
                    <a:pt x="9026" y="14465"/>
                    <a:pt x="9279" y="14655"/>
                    <a:pt x="9533" y="14908"/>
                  </a:cubicBezTo>
                  <a:cubicBezTo>
                    <a:pt x="9547" y="14923"/>
                    <a:pt x="9563" y="14929"/>
                    <a:pt x="9578" y="14929"/>
                  </a:cubicBezTo>
                  <a:cubicBezTo>
                    <a:pt x="9632" y="14929"/>
                    <a:pt x="9684" y="14855"/>
                    <a:pt x="9659" y="14782"/>
                  </a:cubicBezTo>
                  <a:cubicBezTo>
                    <a:pt x="9438" y="14338"/>
                    <a:pt x="9279" y="13895"/>
                    <a:pt x="9121" y="13420"/>
                  </a:cubicBezTo>
                  <a:cubicBezTo>
                    <a:pt x="8962" y="12976"/>
                    <a:pt x="8772" y="12533"/>
                    <a:pt x="8614" y="12090"/>
                  </a:cubicBezTo>
                  <a:cubicBezTo>
                    <a:pt x="8614" y="12090"/>
                    <a:pt x="8614" y="12090"/>
                    <a:pt x="8614" y="12058"/>
                  </a:cubicBezTo>
                  <a:cubicBezTo>
                    <a:pt x="8582" y="11931"/>
                    <a:pt x="8551" y="11805"/>
                    <a:pt x="8487" y="11678"/>
                  </a:cubicBezTo>
                  <a:cubicBezTo>
                    <a:pt x="8456" y="11551"/>
                    <a:pt x="8392" y="11425"/>
                    <a:pt x="8361" y="11298"/>
                  </a:cubicBezTo>
                  <a:cubicBezTo>
                    <a:pt x="8329" y="11203"/>
                    <a:pt x="8297" y="11045"/>
                    <a:pt x="8202" y="10981"/>
                  </a:cubicBezTo>
                  <a:cubicBezTo>
                    <a:pt x="8155" y="10934"/>
                    <a:pt x="8107" y="10918"/>
                    <a:pt x="8056" y="10918"/>
                  </a:cubicBezTo>
                  <a:cubicBezTo>
                    <a:pt x="8004" y="10918"/>
                    <a:pt x="7949" y="10934"/>
                    <a:pt x="7886" y="10950"/>
                  </a:cubicBezTo>
                  <a:cubicBezTo>
                    <a:pt x="7759" y="10981"/>
                    <a:pt x="7664" y="11013"/>
                    <a:pt x="7537" y="11045"/>
                  </a:cubicBezTo>
                  <a:cubicBezTo>
                    <a:pt x="7347" y="11108"/>
                    <a:pt x="7157" y="11203"/>
                    <a:pt x="6999" y="11330"/>
                  </a:cubicBezTo>
                  <a:cubicBezTo>
                    <a:pt x="6967" y="11330"/>
                    <a:pt x="6904" y="11361"/>
                    <a:pt x="6872" y="11361"/>
                  </a:cubicBezTo>
                  <a:cubicBezTo>
                    <a:pt x="6777" y="11425"/>
                    <a:pt x="6682" y="11456"/>
                    <a:pt x="6556" y="11488"/>
                  </a:cubicBezTo>
                  <a:cubicBezTo>
                    <a:pt x="6461" y="11520"/>
                    <a:pt x="6366" y="11551"/>
                    <a:pt x="6239" y="11615"/>
                  </a:cubicBezTo>
                  <a:cubicBezTo>
                    <a:pt x="6207" y="11615"/>
                    <a:pt x="6176" y="11646"/>
                    <a:pt x="6112" y="11646"/>
                  </a:cubicBezTo>
                  <a:cubicBezTo>
                    <a:pt x="6081" y="11646"/>
                    <a:pt x="6049" y="11678"/>
                    <a:pt x="6017" y="11678"/>
                  </a:cubicBezTo>
                  <a:cubicBezTo>
                    <a:pt x="5922" y="11615"/>
                    <a:pt x="5827" y="11551"/>
                    <a:pt x="5701" y="11488"/>
                  </a:cubicBezTo>
                  <a:cubicBezTo>
                    <a:pt x="5859" y="10158"/>
                    <a:pt x="5891" y="8764"/>
                    <a:pt x="5606" y="7466"/>
                  </a:cubicBezTo>
                  <a:cubicBezTo>
                    <a:pt x="5447" y="6833"/>
                    <a:pt x="5194" y="6263"/>
                    <a:pt x="4941" y="5693"/>
                  </a:cubicBezTo>
                  <a:cubicBezTo>
                    <a:pt x="4814" y="5376"/>
                    <a:pt x="4687" y="5059"/>
                    <a:pt x="4560" y="4774"/>
                  </a:cubicBezTo>
                  <a:cubicBezTo>
                    <a:pt x="4529" y="4616"/>
                    <a:pt x="4465" y="4489"/>
                    <a:pt x="4434" y="4331"/>
                  </a:cubicBezTo>
                  <a:cubicBezTo>
                    <a:pt x="4402" y="4268"/>
                    <a:pt x="4370" y="4172"/>
                    <a:pt x="4339" y="4109"/>
                  </a:cubicBezTo>
                  <a:cubicBezTo>
                    <a:pt x="4339" y="4046"/>
                    <a:pt x="4339" y="4014"/>
                    <a:pt x="4307" y="3982"/>
                  </a:cubicBezTo>
                  <a:cubicBezTo>
                    <a:pt x="4307" y="3919"/>
                    <a:pt x="4307" y="3887"/>
                    <a:pt x="4339" y="3887"/>
                  </a:cubicBezTo>
                  <a:cubicBezTo>
                    <a:pt x="4370" y="3951"/>
                    <a:pt x="4434" y="3982"/>
                    <a:pt x="4497" y="3982"/>
                  </a:cubicBezTo>
                  <a:cubicBezTo>
                    <a:pt x="4560" y="4046"/>
                    <a:pt x="4655" y="4077"/>
                    <a:pt x="4719" y="4141"/>
                  </a:cubicBezTo>
                  <a:cubicBezTo>
                    <a:pt x="4909" y="4331"/>
                    <a:pt x="5067" y="4521"/>
                    <a:pt x="5257" y="4743"/>
                  </a:cubicBezTo>
                  <a:cubicBezTo>
                    <a:pt x="5637" y="5218"/>
                    <a:pt x="5986" y="5724"/>
                    <a:pt x="6366" y="6231"/>
                  </a:cubicBezTo>
                  <a:cubicBezTo>
                    <a:pt x="6380" y="6259"/>
                    <a:pt x="6420" y="6275"/>
                    <a:pt x="6462" y="6275"/>
                  </a:cubicBezTo>
                  <a:cubicBezTo>
                    <a:pt x="6514" y="6275"/>
                    <a:pt x="6570" y="6252"/>
                    <a:pt x="6587" y="6199"/>
                  </a:cubicBezTo>
                  <a:cubicBezTo>
                    <a:pt x="6587" y="6104"/>
                    <a:pt x="6587" y="6009"/>
                    <a:pt x="6587" y="5914"/>
                  </a:cubicBezTo>
                  <a:cubicBezTo>
                    <a:pt x="6682" y="5724"/>
                    <a:pt x="6651" y="5471"/>
                    <a:pt x="6651" y="5281"/>
                  </a:cubicBezTo>
                  <a:cubicBezTo>
                    <a:pt x="6651" y="5091"/>
                    <a:pt x="6682" y="4869"/>
                    <a:pt x="6682" y="4679"/>
                  </a:cubicBezTo>
                  <a:lnTo>
                    <a:pt x="6746" y="4141"/>
                  </a:lnTo>
                  <a:cubicBezTo>
                    <a:pt x="6809" y="3824"/>
                    <a:pt x="6841" y="3476"/>
                    <a:pt x="6872" y="3159"/>
                  </a:cubicBezTo>
                  <a:cubicBezTo>
                    <a:pt x="6904" y="2874"/>
                    <a:pt x="6967" y="2589"/>
                    <a:pt x="6967" y="2336"/>
                  </a:cubicBezTo>
                  <a:cubicBezTo>
                    <a:pt x="6999" y="2082"/>
                    <a:pt x="7031" y="1861"/>
                    <a:pt x="7062" y="1639"/>
                  </a:cubicBezTo>
                  <a:cubicBezTo>
                    <a:pt x="7094" y="1417"/>
                    <a:pt x="7094" y="1196"/>
                    <a:pt x="7126" y="974"/>
                  </a:cubicBezTo>
                  <a:cubicBezTo>
                    <a:pt x="7157" y="784"/>
                    <a:pt x="7221" y="531"/>
                    <a:pt x="7189" y="341"/>
                  </a:cubicBezTo>
                  <a:cubicBezTo>
                    <a:pt x="7189" y="309"/>
                    <a:pt x="7221" y="309"/>
                    <a:pt x="7221" y="277"/>
                  </a:cubicBezTo>
                  <a:lnTo>
                    <a:pt x="7221" y="182"/>
                  </a:lnTo>
                  <a:cubicBezTo>
                    <a:pt x="7221" y="119"/>
                    <a:pt x="7189" y="87"/>
                    <a:pt x="7126" y="87"/>
                  </a:cubicBezTo>
                  <a:cubicBezTo>
                    <a:pt x="7062" y="23"/>
                    <a:pt x="6951" y="1"/>
                    <a:pt x="6831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3753177" y="3973645"/>
              <a:ext cx="13525" cy="28720"/>
            </a:xfrm>
            <a:custGeom>
              <a:avLst/>
              <a:gdLst/>
              <a:ahLst/>
              <a:cxnLst/>
              <a:rect l="l" t="t" r="r" b="b"/>
              <a:pathLst>
                <a:path w="413" h="877" extrusionOk="0">
                  <a:moveTo>
                    <a:pt x="279" y="0"/>
                  </a:moveTo>
                  <a:cubicBezTo>
                    <a:pt x="249" y="0"/>
                    <a:pt x="217" y="8"/>
                    <a:pt x="191" y="21"/>
                  </a:cubicBezTo>
                  <a:cubicBezTo>
                    <a:pt x="96" y="53"/>
                    <a:pt x="96" y="179"/>
                    <a:pt x="64" y="243"/>
                  </a:cubicBezTo>
                  <a:cubicBezTo>
                    <a:pt x="33" y="401"/>
                    <a:pt x="1" y="591"/>
                    <a:pt x="1" y="749"/>
                  </a:cubicBezTo>
                  <a:cubicBezTo>
                    <a:pt x="1" y="781"/>
                    <a:pt x="64" y="844"/>
                    <a:pt x="96" y="876"/>
                  </a:cubicBezTo>
                  <a:cubicBezTo>
                    <a:pt x="159" y="876"/>
                    <a:pt x="223" y="844"/>
                    <a:pt x="254" y="813"/>
                  </a:cubicBezTo>
                  <a:cubicBezTo>
                    <a:pt x="286" y="749"/>
                    <a:pt x="286" y="686"/>
                    <a:pt x="318" y="623"/>
                  </a:cubicBezTo>
                  <a:cubicBezTo>
                    <a:pt x="349" y="591"/>
                    <a:pt x="349" y="559"/>
                    <a:pt x="349" y="528"/>
                  </a:cubicBezTo>
                  <a:cubicBezTo>
                    <a:pt x="349" y="528"/>
                    <a:pt x="381" y="496"/>
                    <a:pt x="381" y="464"/>
                  </a:cubicBezTo>
                  <a:cubicBezTo>
                    <a:pt x="381" y="464"/>
                    <a:pt x="349" y="433"/>
                    <a:pt x="349" y="401"/>
                  </a:cubicBezTo>
                  <a:cubicBezTo>
                    <a:pt x="349" y="401"/>
                    <a:pt x="349" y="369"/>
                    <a:pt x="318" y="338"/>
                  </a:cubicBezTo>
                  <a:cubicBezTo>
                    <a:pt x="318" y="338"/>
                    <a:pt x="318" y="306"/>
                    <a:pt x="318" y="306"/>
                  </a:cubicBezTo>
                  <a:cubicBezTo>
                    <a:pt x="318" y="306"/>
                    <a:pt x="318" y="306"/>
                    <a:pt x="318" y="274"/>
                  </a:cubicBezTo>
                  <a:cubicBezTo>
                    <a:pt x="349" y="274"/>
                    <a:pt x="349" y="274"/>
                    <a:pt x="349" y="243"/>
                  </a:cubicBezTo>
                  <a:cubicBezTo>
                    <a:pt x="381" y="243"/>
                    <a:pt x="381" y="211"/>
                    <a:pt x="381" y="211"/>
                  </a:cubicBezTo>
                  <a:cubicBezTo>
                    <a:pt x="381" y="179"/>
                    <a:pt x="413" y="179"/>
                    <a:pt x="413" y="148"/>
                  </a:cubicBezTo>
                  <a:cubicBezTo>
                    <a:pt x="413" y="116"/>
                    <a:pt x="381" y="84"/>
                    <a:pt x="381" y="53"/>
                  </a:cubicBezTo>
                  <a:cubicBezTo>
                    <a:pt x="362" y="1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3765621" y="3980555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3792605" y="3909492"/>
              <a:ext cx="125521" cy="147036"/>
            </a:xfrm>
            <a:custGeom>
              <a:avLst/>
              <a:gdLst/>
              <a:ahLst/>
              <a:cxnLst/>
              <a:rect l="l" t="t" r="r" b="b"/>
              <a:pathLst>
                <a:path w="3833" h="4490" extrusionOk="0">
                  <a:moveTo>
                    <a:pt x="440" y="1"/>
                  </a:moveTo>
                  <a:cubicBezTo>
                    <a:pt x="404" y="1"/>
                    <a:pt x="365" y="17"/>
                    <a:pt x="349" y="48"/>
                  </a:cubicBezTo>
                  <a:cubicBezTo>
                    <a:pt x="317" y="238"/>
                    <a:pt x="285" y="428"/>
                    <a:pt x="254" y="618"/>
                  </a:cubicBezTo>
                  <a:cubicBezTo>
                    <a:pt x="222" y="808"/>
                    <a:pt x="159" y="998"/>
                    <a:pt x="95" y="1220"/>
                  </a:cubicBezTo>
                  <a:cubicBezTo>
                    <a:pt x="0" y="1473"/>
                    <a:pt x="95" y="1695"/>
                    <a:pt x="349" y="1853"/>
                  </a:cubicBezTo>
                  <a:cubicBezTo>
                    <a:pt x="457" y="1921"/>
                    <a:pt x="565" y="1960"/>
                    <a:pt x="666" y="1960"/>
                  </a:cubicBezTo>
                  <a:cubicBezTo>
                    <a:pt x="801" y="1960"/>
                    <a:pt x="923" y="1890"/>
                    <a:pt x="1014" y="1727"/>
                  </a:cubicBezTo>
                  <a:cubicBezTo>
                    <a:pt x="1077" y="1663"/>
                    <a:pt x="1109" y="1568"/>
                    <a:pt x="1172" y="1505"/>
                  </a:cubicBezTo>
                  <a:cubicBezTo>
                    <a:pt x="1235" y="1473"/>
                    <a:pt x="1362" y="1473"/>
                    <a:pt x="1457" y="1473"/>
                  </a:cubicBezTo>
                  <a:cubicBezTo>
                    <a:pt x="1679" y="1537"/>
                    <a:pt x="1710" y="1695"/>
                    <a:pt x="1710" y="1917"/>
                  </a:cubicBezTo>
                  <a:cubicBezTo>
                    <a:pt x="1710" y="2582"/>
                    <a:pt x="1552" y="3469"/>
                    <a:pt x="855" y="3754"/>
                  </a:cubicBezTo>
                  <a:cubicBezTo>
                    <a:pt x="665" y="3849"/>
                    <a:pt x="317" y="3944"/>
                    <a:pt x="317" y="4229"/>
                  </a:cubicBezTo>
                  <a:cubicBezTo>
                    <a:pt x="343" y="4462"/>
                    <a:pt x="623" y="4483"/>
                    <a:pt x="828" y="4483"/>
                  </a:cubicBezTo>
                  <a:cubicBezTo>
                    <a:pt x="874" y="4483"/>
                    <a:pt x="916" y="4482"/>
                    <a:pt x="950" y="4482"/>
                  </a:cubicBezTo>
                  <a:cubicBezTo>
                    <a:pt x="1113" y="4487"/>
                    <a:pt x="1275" y="4490"/>
                    <a:pt x="1437" y="4490"/>
                  </a:cubicBezTo>
                  <a:cubicBezTo>
                    <a:pt x="2215" y="4490"/>
                    <a:pt x="2971" y="4429"/>
                    <a:pt x="3706" y="4324"/>
                  </a:cubicBezTo>
                  <a:cubicBezTo>
                    <a:pt x="3832" y="4324"/>
                    <a:pt x="3832" y="4197"/>
                    <a:pt x="3801" y="4134"/>
                  </a:cubicBezTo>
                  <a:cubicBezTo>
                    <a:pt x="3674" y="3849"/>
                    <a:pt x="3547" y="3595"/>
                    <a:pt x="3389" y="3310"/>
                  </a:cubicBezTo>
                  <a:cubicBezTo>
                    <a:pt x="3326" y="3184"/>
                    <a:pt x="3262" y="3057"/>
                    <a:pt x="3199" y="2962"/>
                  </a:cubicBezTo>
                  <a:cubicBezTo>
                    <a:pt x="3167" y="2867"/>
                    <a:pt x="3136" y="2772"/>
                    <a:pt x="3104" y="2645"/>
                  </a:cubicBezTo>
                  <a:cubicBezTo>
                    <a:pt x="3009" y="2487"/>
                    <a:pt x="2946" y="2328"/>
                    <a:pt x="2851" y="2202"/>
                  </a:cubicBezTo>
                  <a:cubicBezTo>
                    <a:pt x="2661" y="1885"/>
                    <a:pt x="2471" y="1600"/>
                    <a:pt x="2217" y="1315"/>
                  </a:cubicBezTo>
                  <a:cubicBezTo>
                    <a:pt x="1995" y="1062"/>
                    <a:pt x="1742" y="808"/>
                    <a:pt x="1457" y="618"/>
                  </a:cubicBezTo>
                  <a:cubicBezTo>
                    <a:pt x="1299" y="492"/>
                    <a:pt x="1140" y="397"/>
                    <a:pt x="982" y="333"/>
                  </a:cubicBezTo>
                  <a:cubicBezTo>
                    <a:pt x="855" y="270"/>
                    <a:pt x="792" y="207"/>
                    <a:pt x="697" y="143"/>
                  </a:cubicBezTo>
                  <a:cubicBezTo>
                    <a:pt x="646" y="118"/>
                    <a:pt x="615" y="71"/>
                    <a:pt x="555" y="71"/>
                  </a:cubicBezTo>
                  <a:cubicBezTo>
                    <a:pt x="541" y="71"/>
                    <a:pt x="525" y="74"/>
                    <a:pt x="507" y="80"/>
                  </a:cubicBezTo>
                  <a:lnTo>
                    <a:pt x="507" y="48"/>
                  </a:lnTo>
                  <a:cubicBezTo>
                    <a:pt x="507" y="17"/>
                    <a:pt x="475" y="1"/>
                    <a:pt x="440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3726226" y="4072641"/>
              <a:ext cx="203296" cy="214562"/>
            </a:xfrm>
            <a:custGeom>
              <a:avLst/>
              <a:gdLst/>
              <a:ahLst/>
              <a:cxnLst/>
              <a:rect l="l" t="t" r="r" b="b"/>
              <a:pathLst>
                <a:path w="6208" h="6552" extrusionOk="0">
                  <a:moveTo>
                    <a:pt x="4991" y="1"/>
                  </a:moveTo>
                  <a:cubicBezTo>
                    <a:pt x="4434" y="1"/>
                    <a:pt x="3874" y="55"/>
                    <a:pt x="3326" y="133"/>
                  </a:cubicBezTo>
                  <a:cubicBezTo>
                    <a:pt x="2851" y="228"/>
                    <a:pt x="2376" y="323"/>
                    <a:pt x="1932" y="482"/>
                  </a:cubicBezTo>
                  <a:cubicBezTo>
                    <a:pt x="1742" y="545"/>
                    <a:pt x="1521" y="608"/>
                    <a:pt x="1331" y="703"/>
                  </a:cubicBezTo>
                  <a:cubicBezTo>
                    <a:pt x="1141" y="767"/>
                    <a:pt x="919" y="862"/>
                    <a:pt x="729" y="957"/>
                  </a:cubicBezTo>
                  <a:cubicBezTo>
                    <a:pt x="539" y="1083"/>
                    <a:pt x="539" y="1305"/>
                    <a:pt x="476" y="1495"/>
                  </a:cubicBezTo>
                  <a:cubicBezTo>
                    <a:pt x="412" y="1748"/>
                    <a:pt x="349" y="2002"/>
                    <a:pt x="286" y="2255"/>
                  </a:cubicBezTo>
                  <a:cubicBezTo>
                    <a:pt x="222" y="2477"/>
                    <a:pt x="191" y="2698"/>
                    <a:pt x="127" y="2920"/>
                  </a:cubicBezTo>
                  <a:cubicBezTo>
                    <a:pt x="96" y="3079"/>
                    <a:pt x="1" y="3300"/>
                    <a:pt x="191" y="3395"/>
                  </a:cubicBezTo>
                  <a:cubicBezTo>
                    <a:pt x="286" y="3452"/>
                    <a:pt x="415" y="3464"/>
                    <a:pt x="544" y="3464"/>
                  </a:cubicBezTo>
                  <a:cubicBezTo>
                    <a:pt x="630" y="3464"/>
                    <a:pt x="716" y="3459"/>
                    <a:pt x="792" y="3459"/>
                  </a:cubicBezTo>
                  <a:lnTo>
                    <a:pt x="1457" y="3459"/>
                  </a:lnTo>
                  <a:cubicBezTo>
                    <a:pt x="1679" y="3459"/>
                    <a:pt x="1901" y="3522"/>
                    <a:pt x="2091" y="3617"/>
                  </a:cubicBezTo>
                  <a:cubicBezTo>
                    <a:pt x="2281" y="3744"/>
                    <a:pt x="2439" y="3934"/>
                    <a:pt x="2597" y="4092"/>
                  </a:cubicBezTo>
                  <a:cubicBezTo>
                    <a:pt x="2977" y="4504"/>
                    <a:pt x="3357" y="4915"/>
                    <a:pt x="3674" y="5327"/>
                  </a:cubicBezTo>
                  <a:cubicBezTo>
                    <a:pt x="4022" y="5739"/>
                    <a:pt x="4308" y="6182"/>
                    <a:pt x="4719" y="6530"/>
                  </a:cubicBezTo>
                  <a:cubicBezTo>
                    <a:pt x="4745" y="6544"/>
                    <a:pt x="4777" y="6551"/>
                    <a:pt x="4807" y="6551"/>
                  </a:cubicBezTo>
                  <a:cubicBezTo>
                    <a:pt x="4850" y="6551"/>
                    <a:pt x="4891" y="6536"/>
                    <a:pt x="4909" y="6499"/>
                  </a:cubicBezTo>
                  <a:cubicBezTo>
                    <a:pt x="5289" y="5865"/>
                    <a:pt x="5511" y="5169"/>
                    <a:pt x="5701" y="4472"/>
                  </a:cubicBezTo>
                  <a:cubicBezTo>
                    <a:pt x="5701" y="4440"/>
                    <a:pt x="5733" y="4409"/>
                    <a:pt x="5733" y="4377"/>
                  </a:cubicBezTo>
                  <a:cubicBezTo>
                    <a:pt x="5923" y="3649"/>
                    <a:pt x="6049" y="2952"/>
                    <a:pt x="6144" y="2192"/>
                  </a:cubicBezTo>
                  <a:cubicBezTo>
                    <a:pt x="6176" y="1843"/>
                    <a:pt x="6208" y="1463"/>
                    <a:pt x="6208" y="1083"/>
                  </a:cubicBezTo>
                  <a:cubicBezTo>
                    <a:pt x="6208" y="798"/>
                    <a:pt x="6176" y="513"/>
                    <a:pt x="6018" y="260"/>
                  </a:cubicBezTo>
                  <a:cubicBezTo>
                    <a:pt x="6081" y="228"/>
                    <a:pt x="6113" y="70"/>
                    <a:pt x="6018" y="70"/>
                  </a:cubicBezTo>
                  <a:cubicBezTo>
                    <a:pt x="5679" y="22"/>
                    <a:pt x="5336" y="1"/>
                    <a:pt x="4991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3361187" y="3825265"/>
              <a:ext cx="496583" cy="751915"/>
            </a:xfrm>
            <a:custGeom>
              <a:avLst/>
              <a:gdLst/>
              <a:ahLst/>
              <a:cxnLst/>
              <a:rect l="l" t="t" r="r" b="b"/>
              <a:pathLst>
                <a:path w="15164" h="22961" extrusionOk="0">
                  <a:moveTo>
                    <a:pt x="7514" y="1"/>
                  </a:moveTo>
                  <a:cubicBezTo>
                    <a:pt x="7478" y="1"/>
                    <a:pt x="7441" y="17"/>
                    <a:pt x="7411" y="55"/>
                  </a:cubicBezTo>
                  <a:cubicBezTo>
                    <a:pt x="7347" y="150"/>
                    <a:pt x="7284" y="213"/>
                    <a:pt x="7252" y="308"/>
                  </a:cubicBezTo>
                  <a:cubicBezTo>
                    <a:pt x="6524" y="498"/>
                    <a:pt x="5795" y="815"/>
                    <a:pt x="5099" y="1164"/>
                  </a:cubicBezTo>
                  <a:cubicBezTo>
                    <a:pt x="4434" y="1512"/>
                    <a:pt x="3800" y="1924"/>
                    <a:pt x="3230" y="2399"/>
                  </a:cubicBezTo>
                  <a:cubicBezTo>
                    <a:pt x="2027" y="3380"/>
                    <a:pt x="1108" y="4679"/>
                    <a:pt x="633" y="6136"/>
                  </a:cubicBezTo>
                  <a:cubicBezTo>
                    <a:pt x="507" y="6579"/>
                    <a:pt x="380" y="7022"/>
                    <a:pt x="253" y="7466"/>
                  </a:cubicBezTo>
                  <a:cubicBezTo>
                    <a:pt x="127" y="7941"/>
                    <a:pt x="32" y="8416"/>
                    <a:pt x="32" y="8922"/>
                  </a:cubicBezTo>
                  <a:cubicBezTo>
                    <a:pt x="0" y="9777"/>
                    <a:pt x="127" y="10696"/>
                    <a:pt x="317" y="11551"/>
                  </a:cubicBezTo>
                  <a:cubicBezTo>
                    <a:pt x="665" y="13198"/>
                    <a:pt x="1362" y="14781"/>
                    <a:pt x="2502" y="16048"/>
                  </a:cubicBezTo>
                  <a:cubicBezTo>
                    <a:pt x="3325" y="16966"/>
                    <a:pt x="4465" y="17790"/>
                    <a:pt x="5732" y="18138"/>
                  </a:cubicBezTo>
                  <a:cubicBezTo>
                    <a:pt x="5732" y="18201"/>
                    <a:pt x="5764" y="18265"/>
                    <a:pt x="5827" y="18296"/>
                  </a:cubicBezTo>
                  <a:cubicBezTo>
                    <a:pt x="6270" y="18455"/>
                    <a:pt x="6777" y="18518"/>
                    <a:pt x="7221" y="18613"/>
                  </a:cubicBezTo>
                  <a:lnTo>
                    <a:pt x="7474" y="18613"/>
                  </a:lnTo>
                  <a:cubicBezTo>
                    <a:pt x="7474" y="18645"/>
                    <a:pt x="7506" y="18676"/>
                    <a:pt x="7537" y="18676"/>
                  </a:cubicBezTo>
                  <a:cubicBezTo>
                    <a:pt x="7886" y="18740"/>
                    <a:pt x="8234" y="18740"/>
                    <a:pt x="8551" y="18771"/>
                  </a:cubicBezTo>
                  <a:cubicBezTo>
                    <a:pt x="8899" y="18835"/>
                    <a:pt x="9216" y="18835"/>
                    <a:pt x="9532" y="18866"/>
                  </a:cubicBezTo>
                  <a:cubicBezTo>
                    <a:pt x="9944" y="18898"/>
                    <a:pt x="10356" y="18898"/>
                    <a:pt x="10767" y="18898"/>
                  </a:cubicBezTo>
                  <a:cubicBezTo>
                    <a:pt x="10704" y="18930"/>
                    <a:pt x="10641" y="18961"/>
                    <a:pt x="10609" y="19056"/>
                  </a:cubicBezTo>
                  <a:cubicBezTo>
                    <a:pt x="10577" y="19056"/>
                    <a:pt x="10546" y="19088"/>
                    <a:pt x="10546" y="19120"/>
                  </a:cubicBezTo>
                  <a:cubicBezTo>
                    <a:pt x="10514" y="19468"/>
                    <a:pt x="10514" y="19816"/>
                    <a:pt x="10546" y="20165"/>
                  </a:cubicBezTo>
                  <a:cubicBezTo>
                    <a:pt x="10577" y="20482"/>
                    <a:pt x="10609" y="20830"/>
                    <a:pt x="10672" y="21147"/>
                  </a:cubicBezTo>
                  <a:lnTo>
                    <a:pt x="10577" y="21147"/>
                  </a:lnTo>
                  <a:cubicBezTo>
                    <a:pt x="9944" y="21210"/>
                    <a:pt x="9342" y="21368"/>
                    <a:pt x="8772" y="21622"/>
                  </a:cubicBezTo>
                  <a:cubicBezTo>
                    <a:pt x="8487" y="21748"/>
                    <a:pt x="8234" y="21875"/>
                    <a:pt x="7949" y="22033"/>
                  </a:cubicBezTo>
                  <a:cubicBezTo>
                    <a:pt x="7727" y="22192"/>
                    <a:pt x="7537" y="22382"/>
                    <a:pt x="7347" y="22572"/>
                  </a:cubicBezTo>
                  <a:cubicBezTo>
                    <a:pt x="7330" y="22563"/>
                    <a:pt x="7316" y="22559"/>
                    <a:pt x="7303" y="22559"/>
                  </a:cubicBezTo>
                  <a:cubicBezTo>
                    <a:pt x="7267" y="22559"/>
                    <a:pt x="7244" y="22589"/>
                    <a:pt x="7221" y="22635"/>
                  </a:cubicBezTo>
                  <a:cubicBezTo>
                    <a:pt x="7221" y="22730"/>
                    <a:pt x="7252" y="22793"/>
                    <a:pt x="7316" y="22825"/>
                  </a:cubicBezTo>
                  <a:cubicBezTo>
                    <a:pt x="7347" y="22888"/>
                    <a:pt x="7411" y="22920"/>
                    <a:pt x="7506" y="22920"/>
                  </a:cubicBezTo>
                  <a:cubicBezTo>
                    <a:pt x="7698" y="22949"/>
                    <a:pt x="7890" y="22960"/>
                    <a:pt x="8084" y="22960"/>
                  </a:cubicBezTo>
                  <a:cubicBezTo>
                    <a:pt x="8527" y="22960"/>
                    <a:pt x="8974" y="22901"/>
                    <a:pt x="9437" y="22857"/>
                  </a:cubicBezTo>
                  <a:cubicBezTo>
                    <a:pt x="10039" y="22762"/>
                    <a:pt x="10641" y="22698"/>
                    <a:pt x="11243" y="22667"/>
                  </a:cubicBezTo>
                  <a:cubicBezTo>
                    <a:pt x="11812" y="22638"/>
                    <a:pt x="12375" y="22623"/>
                    <a:pt x="12937" y="22623"/>
                  </a:cubicBezTo>
                  <a:cubicBezTo>
                    <a:pt x="13626" y="22623"/>
                    <a:pt x="14314" y="22646"/>
                    <a:pt x="15011" y="22698"/>
                  </a:cubicBezTo>
                  <a:cubicBezTo>
                    <a:pt x="15020" y="22700"/>
                    <a:pt x="15027" y="22701"/>
                    <a:pt x="15035" y="22701"/>
                  </a:cubicBezTo>
                  <a:cubicBezTo>
                    <a:pt x="15141" y="22701"/>
                    <a:pt x="15163" y="22504"/>
                    <a:pt x="15074" y="22445"/>
                  </a:cubicBezTo>
                  <a:cubicBezTo>
                    <a:pt x="14853" y="22318"/>
                    <a:pt x="14631" y="22192"/>
                    <a:pt x="14409" y="22033"/>
                  </a:cubicBezTo>
                  <a:cubicBezTo>
                    <a:pt x="14251" y="21907"/>
                    <a:pt x="14124" y="21812"/>
                    <a:pt x="13966" y="21748"/>
                  </a:cubicBezTo>
                  <a:cubicBezTo>
                    <a:pt x="13808" y="21653"/>
                    <a:pt x="13618" y="21590"/>
                    <a:pt x="13459" y="21558"/>
                  </a:cubicBezTo>
                  <a:cubicBezTo>
                    <a:pt x="13143" y="21432"/>
                    <a:pt x="12794" y="21337"/>
                    <a:pt x="12446" y="21242"/>
                  </a:cubicBezTo>
                  <a:cubicBezTo>
                    <a:pt x="12034" y="21178"/>
                    <a:pt x="11623" y="21115"/>
                    <a:pt x="11243" y="21115"/>
                  </a:cubicBezTo>
                  <a:lnTo>
                    <a:pt x="11211" y="20957"/>
                  </a:lnTo>
                  <a:cubicBezTo>
                    <a:pt x="11211" y="20735"/>
                    <a:pt x="11179" y="20545"/>
                    <a:pt x="11179" y="20323"/>
                  </a:cubicBezTo>
                  <a:cubicBezTo>
                    <a:pt x="11148" y="19911"/>
                    <a:pt x="11179" y="19500"/>
                    <a:pt x="11179" y="19088"/>
                  </a:cubicBezTo>
                  <a:cubicBezTo>
                    <a:pt x="11179" y="18961"/>
                    <a:pt x="11084" y="18898"/>
                    <a:pt x="10989" y="18898"/>
                  </a:cubicBezTo>
                  <a:lnTo>
                    <a:pt x="11528" y="18898"/>
                  </a:lnTo>
                  <a:cubicBezTo>
                    <a:pt x="11623" y="18898"/>
                    <a:pt x="11749" y="18803"/>
                    <a:pt x="11749" y="18676"/>
                  </a:cubicBezTo>
                  <a:cubicBezTo>
                    <a:pt x="11718" y="18455"/>
                    <a:pt x="11591" y="18296"/>
                    <a:pt x="11401" y="18201"/>
                  </a:cubicBezTo>
                  <a:cubicBezTo>
                    <a:pt x="11274" y="18138"/>
                    <a:pt x="11148" y="18138"/>
                    <a:pt x="10989" y="18138"/>
                  </a:cubicBezTo>
                  <a:lnTo>
                    <a:pt x="10989" y="18106"/>
                  </a:lnTo>
                  <a:cubicBezTo>
                    <a:pt x="10989" y="18011"/>
                    <a:pt x="10989" y="17885"/>
                    <a:pt x="10957" y="17790"/>
                  </a:cubicBezTo>
                  <a:cubicBezTo>
                    <a:pt x="10926" y="17695"/>
                    <a:pt x="10926" y="17631"/>
                    <a:pt x="10862" y="17536"/>
                  </a:cubicBezTo>
                  <a:cubicBezTo>
                    <a:pt x="10831" y="17473"/>
                    <a:pt x="10767" y="17441"/>
                    <a:pt x="10672" y="17441"/>
                  </a:cubicBezTo>
                  <a:cubicBezTo>
                    <a:pt x="10641" y="17441"/>
                    <a:pt x="10577" y="17473"/>
                    <a:pt x="10546" y="17505"/>
                  </a:cubicBezTo>
                  <a:cubicBezTo>
                    <a:pt x="10482" y="17505"/>
                    <a:pt x="10451" y="17505"/>
                    <a:pt x="10419" y="17536"/>
                  </a:cubicBezTo>
                  <a:cubicBezTo>
                    <a:pt x="10324" y="17568"/>
                    <a:pt x="10292" y="17663"/>
                    <a:pt x="10324" y="17726"/>
                  </a:cubicBezTo>
                  <a:cubicBezTo>
                    <a:pt x="10356" y="17853"/>
                    <a:pt x="10387" y="17916"/>
                    <a:pt x="10451" y="17980"/>
                  </a:cubicBezTo>
                  <a:cubicBezTo>
                    <a:pt x="10482" y="18043"/>
                    <a:pt x="10482" y="18075"/>
                    <a:pt x="10482" y="18138"/>
                  </a:cubicBezTo>
                  <a:cubicBezTo>
                    <a:pt x="10482" y="18138"/>
                    <a:pt x="10482" y="18170"/>
                    <a:pt x="10482" y="18201"/>
                  </a:cubicBezTo>
                  <a:cubicBezTo>
                    <a:pt x="10039" y="18265"/>
                    <a:pt x="9596" y="18296"/>
                    <a:pt x="9121" y="18296"/>
                  </a:cubicBezTo>
                  <a:cubicBezTo>
                    <a:pt x="8614" y="18296"/>
                    <a:pt x="8076" y="18265"/>
                    <a:pt x="7569" y="18233"/>
                  </a:cubicBezTo>
                  <a:cubicBezTo>
                    <a:pt x="7442" y="18201"/>
                    <a:pt x="7316" y="18201"/>
                    <a:pt x="7221" y="18170"/>
                  </a:cubicBezTo>
                  <a:cubicBezTo>
                    <a:pt x="7221" y="18106"/>
                    <a:pt x="7189" y="18043"/>
                    <a:pt x="7094" y="18011"/>
                  </a:cubicBezTo>
                  <a:cubicBezTo>
                    <a:pt x="6365" y="17885"/>
                    <a:pt x="5669" y="17663"/>
                    <a:pt x="5004" y="17346"/>
                  </a:cubicBezTo>
                  <a:cubicBezTo>
                    <a:pt x="4339" y="17030"/>
                    <a:pt x="3705" y="16586"/>
                    <a:pt x="3199" y="16080"/>
                  </a:cubicBezTo>
                  <a:cubicBezTo>
                    <a:pt x="2058" y="14971"/>
                    <a:pt x="1298" y="13514"/>
                    <a:pt x="887" y="11994"/>
                  </a:cubicBezTo>
                  <a:cubicBezTo>
                    <a:pt x="665" y="11203"/>
                    <a:pt x="538" y="10379"/>
                    <a:pt x="507" y="9556"/>
                  </a:cubicBezTo>
                  <a:cubicBezTo>
                    <a:pt x="475" y="9081"/>
                    <a:pt x="475" y="8637"/>
                    <a:pt x="570" y="8226"/>
                  </a:cubicBezTo>
                  <a:cubicBezTo>
                    <a:pt x="665" y="7751"/>
                    <a:pt x="792" y="7307"/>
                    <a:pt x="918" y="6864"/>
                  </a:cubicBezTo>
                  <a:cubicBezTo>
                    <a:pt x="1140" y="6104"/>
                    <a:pt x="1393" y="5375"/>
                    <a:pt x="1837" y="4710"/>
                  </a:cubicBezTo>
                  <a:cubicBezTo>
                    <a:pt x="2185" y="4109"/>
                    <a:pt x="2660" y="3539"/>
                    <a:pt x="3167" y="3064"/>
                  </a:cubicBezTo>
                  <a:cubicBezTo>
                    <a:pt x="3769" y="2525"/>
                    <a:pt x="4402" y="2050"/>
                    <a:pt x="5099" y="1670"/>
                  </a:cubicBezTo>
                  <a:cubicBezTo>
                    <a:pt x="5447" y="1480"/>
                    <a:pt x="5827" y="1290"/>
                    <a:pt x="6207" y="1132"/>
                  </a:cubicBezTo>
                  <a:cubicBezTo>
                    <a:pt x="6555" y="1005"/>
                    <a:pt x="6904" y="878"/>
                    <a:pt x="7284" y="752"/>
                  </a:cubicBezTo>
                  <a:cubicBezTo>
                    <a:pt x="7284" y="783"/>
                    <a:pt x="7284" y="815"/>
                    <a:pt x="7284" y="847"/>
                  </a:cubicBezTo>
                  <a:cubicBezTo>
                    <a:pt x="7284" y="973"/>
                    <a:pt x="7316" y="1100"/>
                    <a:pt x="7347" y="1227"/>
                  </a:cubicBezTo>
                  <a:cubicBezTo>
                    <a:pt x="7347" y="1259"/>
                    <a:pt x="7379" y="1290"/>
                    <a:pt x="7379" y="1322"/>
                  </a:cubicBezTo>
                  <a:lnTo>
                    <a:pt x="7379" y="1354"/>
                  </a:lnTo>
                  <a:cubicBezTo>
                    <a:pt x="7411" y="1385"/>
                    <a:pt x="7411" y="1385"/>
                    <a:pt x="7411" y="1417"/>
                  </a:cubicBezTo>
                  <a:cubicBezTo>
                    <a:pt x="7434" y="1463"/>
                    <a:pt x="7508" y="1493"/>
                    <a:pt x="7571" y="1493"/>
                  </a:cubicBezTo>
                  <a:cubicBezTo>
                    <a:pt x="7594" y="1493"/>
                    <a:pt x="7615" y="1489"/>
                    <a:pt x="7632" y="1480"/>
                  </a:cubicBezTo>
                  <a:cubicBezTo>
                    <a:pt x="7727" y="1449"/>
                    <a:pt x="7759" y="1354"/>
                    <a:pt x="7759" y="1259"/>
                  </a:cubicBezTo>
                  <a:cubicBezTo>
                    <a:pt x="7727" y="1259"/>
                    <a:pt x="7727" y="1227"/>
                    <a:pt x="7727" y="1227"/>
                  </a:cubicBezTo>
                  <a:cubicBezTo>
                    <a:pt x="7759" y="1195"/>
                    <a:pt x="7791" y="1132"/>
                    <a:pt x="7791" y="1100"/>
                  </a:cubicBezTo>
                  <a:cubicBezTo>
                    <a:pt x="7759" y="1005"/>
                    <a:pt x="7727" y="910"/>
                    <a:pt x="7727" y="847"/>
                  </a:cubicBezTo>
                  <a:cubicBezTo>
                    <a:pt x="7696" y="752"/>
                    <a:pt x="7664" y="657"/>
                    <a:pt x="7601" y="593"/>
                  </a:cubicBezTo>
                  <a:cubicBezTo>
                    <a:pt x="7601" y="593"/>
                    <a:pt x="7601" y="593"/>
                    <a:pt x="7569" y="562"/>
                  </a:cubicBezTo>
                  <a:cubicBezTo>
                    <a:pt x="7601" y="562"/>
                    <a:pt x="7601" y="530"/>
                    <a:pt x="7601" y="467"/>
                  </a:cubicBezTo>
                  <a:cubicBezTo>
                    <a:pt x="7632" y="403"/>
                    <a:pt x="7632" y="340"/>
                    <a:pt x="7664" y="277"/>
                  </a:cubicBezTo>
                  <a:cubicBezTo>
                    <a:pt x="7736" y="157"/>
                    <a:pt x="7626" y="1"/>
                    <a:pt x="7514" y="1"/>
                  </a:cubicBezTo>
                  <a:close/>
                </a:path>
              </a:pathLst>
            </a:custGeom>
            <a:solidFill>
              <a:srgbClr val="F3ED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3386075" y="3856572"/>
              <a:ext cx="573540" cy="552221"/>
            </a:xfrm>
            <a:custGeom>
              <a:avLst/>
              <a:gdLst/>
              <a:ahLst/>
              <a:cxnLst/>
              <a:rect l="l" t="t" r="r" b="b"/>
              <a:pathLst>
                <a:path w="17514" h="16863" extrusionOk="0">
                  <a:moveTo>
                    <a:pt x="9038" y="662"/>
                  </a:moveTo>
                  <a:cubicBezTo>
                    <a:pt x="9298" y="662"/>
                    <a:pt x="9558" y="677"/>
                    <a:pt x="9817" y="714"/>
                  </a:cubicBezTo>
                  <a:cubicBezTo>
                    <a:pt x="10641" y="809"/>
                    <a:pt x="11433" y="1063"/>
                    <a:pt x="12193" y="1443"/>
                  </a:cubicBezTo>
                  <a:cubicBezTo>
                    <a:pt x="13649" y="2203"/>
                    <a:pt x="14916" y="3438"/>
                    <a:pt x="15613" y="4926"/>
                  </a:cubicBezTo>
                  <a:cubicBezTo>
                    <a:pt x="16246" y="6351"/>
                    <a:pt x="16405" y="7966"/>
                    <a:pt x="16246" y="9518"/>
                  </a:cubicBezTo>
                  <a:cubicBezTo>
                    <a:pt x="16120" y="10975"/>
                    <a:pt x="15613" y="12527"/>
                    <a:pt x="14631" y="13635"/>
                  </a:cubicBezTo>
                  <a:cubicBezTo>
                    <a:pt x="13144" y="15338"/>
                    <a:pt x="10821" y="16219"/>
                    <a:pt x="8540" y="16219"/>
                  </a:cubicBezTo>
                  <a:cubicBezTo>
                    <a:pt x="7470" y="16219"/>
                    <a:pt x="6408" y="16025"/>
                    <a:pt x="5447" y="15630"/>
                  </a:cubicBezTo>
                  <a:cubicBezTo>
                    <a:pt x="2629" y="14427"/>
                    <a:pt x="982" y="11482"/>
                    <a:pt x="982" y="8473"/>
                  </a:cubicBezTo>
                  <a:cubicBezTo>
                    <a:pt x="982" y="6890"/>
                    <a:pt x="1393" y="5306"/>
                    <a:pt x="2280" y="3976"/>
                  </a:cubicBezTo>
                  <a:cubicBezTo>
                    <a:pt x="3199" y="2646"/>
                    <a:pt x="4592" y="1696"/>
                    <a:pt x="6081" y="1158"/>
                  </a:cubicBezTo>
                  <a:cubicBezTo>
                    <a:pt x="6492" y="999"/>
                    <a:pt x="6872" y="841"/>
                    <a:pt x="7252" y="714"/>
                  </a:cubicBezTo>
                  <a:cubicBezTo>
                    <a:pt x="7282" y="706"/>
                    <a:pt x="7308" y="692"/>
                    <a:pt x="7328" y="674"/>
                  </a:cubicBezTo>
                  <a:lnTo>
                    <a:pt x="7328" y="674"/>
                  </a:lnTo>
                  <a:cubicBezTo>
                    <a:pt x="7454" y="698"/>
                    <a:pt x="7573" y="723"/>
                    <a:pt x="7698" y="723"/>
                  </a:cubicBezTo>
                  <a:cubicBezTo>
                    <a:pt x="7739" y="723"/>
                    <a:pt x="7780" y="720"/>
                    <a:pt x="7822" y="714"/>
                  </a:cubicBezTo>
                  <a:cubicBezTo>
                    <a:pt x="8044" y="714"/>
                    <a:pt x="8266" y="683"/>
                    <a:pt x="8487" y="683"/>
                  </a:cubicBezTo>
                  <a:cubicBezTo>
                    <a:pt x="8671" y="669"/>
                    <a:pt x="8855" y="662"/>
                    <a:pt x="9038" y="662"/>
                  </a:cubicBezTo>
                  <a:close/>
                  <a:moveTo>
                    <a:pt x="8973" y="1"/>
                  </a:moveTo>
                  <a:cubicBezTo>
                    <a:pt x="8811" y="1"/>
                    <a:pt x="8649" y="6"/>
                    <a:pt x="8487" y="17"/>
                  </a:cubicBezTo>
                  <a:cubicBezTo>
                    <a:pt x="8266" y="49"/>
                    <a:pt x="8012" y="81"/>
                    <a:pt x="7759" y="113"/>
                  </a:cubicBezTo>
                  <a:cubicBezTo>
                    <a:pt x="7589" y="137"/>
                    <a:pt x="7437" y="236"/>
                    <a:pt x="7290" y="338"/>
                  </a:cubicBezTo>
                  <a:lnTo>
                    <a:pt x="7290" y="338"/>
                  </a:lnTo>
                  <a:cubicBezTo>
                    <a:pt x="7277" y="334"/>
                    <a:pt x="7263" y="332"/>
                    <a:pt x="7248" y="332"/>
                  </a:cubicBezTo>
                  <a:cubicBezTo>
                    <a:pt x="7239" y="332"/>
                    <a:pt x="7230" y="333"/>
                    <a:pt x="7221" y="334"/>
                  </a:cubicBezTo>
                  <a:cubicBezTo>
                    <a:pt x="5479" y="493"/>
                    <a:pt x="3769" y="1379"/>
                    <a:pt x="2565" y="2614"/>
                  </a:cubicBezTo>
                  <a:cubicBezTo>
                    <a:pt x="1298" y="3881"/>
                    <a:pt x="633" y="5496"/>
                    <a:pt x="412" y="7238"/>
                  </a:cubicBezTo>
                  <a:cubicBezTo>
                    <a:pt x="0" y="10468"/>
                    <a:pt x="1330" y="13920"/>
                    <a:pt x="4149" y="15662"/>
                  </a:cubicBezTo>
                  <a:cubicBezTo>
                    <a:pt x="5459" y="16476"/>
                    <a:pt x="7010" y="16863"/>
                    <a:pt x="8570" y="16863"/>
                  </a:cubicBezTo>
                  <a:cubicBezTo>
                    <a:pt x="10593" y="16863"/>
                    <a:pt x="12633" y="16212"/>
                    <a:pt x="14188" y="14997"/>
                  </a:cubicBezTo>
                  <a:cubicBezTo>
                    <a:pt x="16880" y="12875"/>
                    <a:pt x="17513" y="8916"/>
                    <a:pt x="16595" y="5781"/>
                  </a:cubicBezTo>
                  <a:cubicBezTo>
                    <a:pt x="16373" y="4990"/>
                    <a:pt x="16056" y="4261"/>
                    <a:pt x="15581" y="3596"/>
                  </a:cubicBezTo>
                  <a:cubicBezTo>
                    <a:pt x="15043" y="2836"/>
                    <a:pt x="14378" y="2139"/>
                    <a:pt x="13618" y="1601"/>
                  </a:cubicBezTo>
                  <a:cubicBezTo>
                    <a:pt x="12318" y="590"/>
                    <a:pt x="10650" y="1"/>
                    <a:pt x="8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3333155" y="3815375"/>
              <a:ext cx="428829" cy="645224"/>
            </a:xfrm>
            <a:custGeom>
              <a:avLst/>
              <a:gdLst/>
              <a:ahLst/>
              <a:cxnLst/>
              <a:rect l="l" t="t" r="r" b="b"/>
              <a:pathLst>
                <a:path w="13095" h="19703" extrusionOk="0">
                  <a:moveTo>
                    <a:pt x="8340" y="723"/>
                  </a:moveTo>
                  <a:lnTo>
                    <a:pt x="8340" y="723"/>
                  </a:lnTo>
                  <a:cubicBezTo>
                    <a:pt x="8344" y="759"/>
                    <a:pt x="8349" y="795"/>
                    <a:pt x="8353" y="830"/>
                  </a:cubicBezTo>
                  <a:lnTo>
                    <a:pt x="8353" y="830"/>
                  </a:lnTo>
                  <a:cubicBezTo>
                    <a:pt x="6608" y="1263"/>
                    <a:pt x="4910" y="2100"/>
                    <a:pt x="3643" y="3397"/>
                  </a:cubicBezTo>
                  <a:cubicBezTo>
                    <a:pt x="2313" y="4759"/>
                    <a:pt x="1553" y="6533"/>
                    <a:pt x="1299" y="8401"/>
                  </a:cubicBezTo>
                  <a:cubicBezTo>
                    <a:pt x="856" y="11885"/>
                    <a:pt x="2281" y="15590"/>
                    <a:pt x="5290" y="17490"/>
                  </a:cubicBezTo>
                  <a:cubicBezTo>
                    <a:pt x="6750" y="18427"/>
                    <a:pt x="8479" y="18854"/>
                    <a:pt x="10211" y="18854"/>
                  </a:cubicBezTo>
                  <a:cubicBezTo>
                    <a:pt x="10888" y="18854"/>
                    <a:pt x="11565" y="18789"/>
                    <a:pt x="12226" y="18663"/>
                  </a:cubicBezTo>
                  <a:lnTo>
                    <a:pt x="12226" y="18663"/>
                  </a:lnTo>
                  <a:cubicBezTo>
                    <a:pt x="12256" y="18773"/>
                    <a:pt x="12286" y="18885"/>
                    <a:pt x="12317" y="18999"/>
                  </a:cubicBezTo>
                  <a:lnTo>
                    <a:pt x="12317" y="18999"/>
                  </a:lnTo>
                  <a:cubicBezTo>
                    <a:pt x="11702" y="19084"/>
                    <a:pt x="11076" y="19131"/>
                    <a:pt x="10450" y="19131"/>
                  </a:cubicBezTo>
                  <a:cubicBezTo>
                    <a:pt x="8795" y="19131"/>
                    <a:pt x="7143" y="18805"/>
                    <a:pt x="5701" y="17997"/>
                  </a:cubicBezTo>
                  <a:cubicBezTo>
                    <a:pt x="4150" y="17142"/>
                    <a:pt x="2914" y="15812"/>
                    <a:pt x="2123" y="14228"/>
                  </a:cubicBezTo>
                  <a:cubicBezTo>
                    <a:pt x="508" y="10998"/>
                    <a:pt x="729" y="6628"/>
                    <a:pt x="3105" y="3809"/>
                  </a:cubicBezTo>
                  <a:cubicBezTo>
                    <a:pt x="4454" y="2220"/>
                    <a:pt x="6342" y="1227"/>
                    <a:pt x="8340" y="723"/>
                  </a:cubicBezTo>
                  <a:close/>
                  <a:moveTo>
                    <a:pt x="8569" y="1"/>
                  </a:moveTo>
                  <a:cubicBezTo>
                    <a:pt x="8541" y="1"/>
                    <a:pt x="8514" y="4"/>
                    <a:pt x="8488" y="9"/>
                  </a:cubicBezTo>
                  <a:cubicBezTo>
                    <a:pt x="6461" y="452"/>
                    <a:pt x="4530" y="1371"/>
                    <a:pt x="3041" y="2859"/>
                  </a:cubicBezTo>
                  <a:cubicBezTo>
                    <a:pt x="1584" y="4347"/>
                    <a:pt x="761" y="6311"/>
                    <a:pt x="508" y="8338"/>
                  </a:cubicBezTo>
                  <a:cubicBezTo>
                    <a:pt x="1" y="12138"/>
                    <a:pt x="1553" y="16192"/>
                    <a:pt x="4846" y="18250"/>
                  </a:cubicBezTo>
                  <a:cubicBezTo>
                    <a:pt x="6369" y="19230"/>
                    <a:pt x="8180" y="19702"/>
                    <a:pt x="9990" y="19702"/>
                  </a:cubicBezTo>
                  <a:cubicBezTo>
                    <a:pt x="10834" y="19702"/>
                    <a:pt x="11679" y="19600"/>
                    <a:pt x="12494" y="19398"/>
                  </a:cubicBezTo>
                  <a:lnTo>
                    <a:pt x="12494" y="19398"/>
                  </a:lnTo>
                  <a:cubicBezTo>
                    <a:pt x="12550" y="19441"/>
                    <a:pt x="12619" y="19461"/>
                    <a:pt x="12688" y="19461"/>
                  </a:cubicBezTo>
                  <a:cubicBezTo>
                    <a:pt x="12889" y="19461"/>
                    <a:pt x="13094" y="19293"/>
                    <a:pt x="13017" y="19042"/>
                  </a:cubicBezTo>
                  <a:lnTo>
                    <a:pt x="12764" y="18187"/>
                  </a:lnTo>
                  <a:cubicBezTo>
                    <a:pt x="12736" y="18021"/>
                    <a:pt x="12588" y="17927"/>
                    <a:pt x="12424" y="17927"/>
                  </a:cubicBezTo>
                  <a:cubicBezTo>
                    <a:pt x="12400" y="17927"/>
                    <a:pt x="12376" y="17929"/>
                    <a:pt x="12352" y="17933"/>
                  </a:cubicBezTo>
                  <a:cubicBezTo>
                    <a:pt x="11625" y="18101"/>
                    <a:pt x="10870" y="18190"/>
                    <a:pt x="10114" y="18190"/>
                  </a:cubicBezTo>
                  <a:cubicBezTo>
                    <a:pt x="8730" y="18190"/>
                    <a:pt x="7342" y="17892"/>
                    <a:pt x="6113" y="17237"/>
                  </a:cubicBezTo>
                  <a:cubicBezTo>
                    <a:pt x="4656" y="16477"/>
                    <a:pt x="3548" y="15241"/>
                    <a:pt x="2819" y="13785"/>
                  </a:cubicBezTo>
                  <a:cubicBezTo>
                    <a:pt x="1331" y="10840"/>
                    <a:pt x="1521" y="6849"/>
                    <a:pt x="3675" y="4284"/>
                  </a:cubicBezTo>
                  <a:cubicBezTo>
                    <a:pt x="4973" y="2764"/>
                    <a:pt x="6841" y="1814"/>
                    <a:pt x="8773" y="1371"/>
                  </a:cubicBezTo>
                  <a:cubicBezTo>
                    <a:pt x="8963" y="1339"/>
                    <a:pt x="9027" y="1149"/>
                    <a:pt x="8995" y="990"/>
                  </a:cubicBezTo>
                  <a:cubicBezTo>
                    <a:pt x="8963" y="737"/>
                    <a:pt x="8932" y="484"/>
                    <a:pt x="8900" y="230"/>
                  </a:cubicBezTo>
                  <a:cubicBezTo>
                    <a:pt x="8873" y="71"/>
                    <a:pt x="8714" y="1"/>
                    <a:pt x="8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3575848" y="4506449"/>
              <a:ext cx="300786" cy="78758"/>
            </a:xfrm>
            <a:custGeom>
              <a:avLst/>
              <a:gdLst/>
              <a:ahLst/>
              <a:cxnLst/>
              <a:rect l="l" t="t" r="r" b="b"/>
              <a:pathLst>
                <a:path w="9185" h="2405" extrusionOk="0">
                  <a:moveTo>
                    <a:pt x="8967" y="1745"/>
                  </a:moveTo>
                  <a:cubicBezTo>
                    <a:pt x="8991" y="1755"/>
                    <a:pt x="9049" y="1771"/>
                    <a:pt x="9026" y="1771"/>
                  </a:cubicBezTo>
                  <a:cubicBezTo>
                    <a:pt x="9011" y="1771"/>
                    <a:pt x="8997" y="1764"/>
                    <a:pt x="8979" y="1757"/>
                  </a:cubicBezTo>
                  <a:lnTo>
                    <a:pt x="8979" y="1757"/>
                  </a:lnTo>
                  <a:cubicBezTo>
                    <a:pt x="8975" y="1753"/>
                    <a:pt x="8971" y="1749"/>
                    <a:pt x="8967" y="1745"/>
                  </a:cubicBezTo>
                  <a:close/>
                  <a:moveTo>
                    <a:pt x="4759" y="539"/>
                  </a:moveTo>
                  <a:cubicBezTo>
                    <a:pt x="6039" y="539"/>
                    <a:pt x="7213" y="1061"/>
                    <a:pt x="8324" y="1708"/>
                  </a:cubicBezTo>
                  <a:lnTo>
                    <a:pt x="8324" y="1708"/>
                  </a:lnTo>
                  <a:cubicBezTo>
                    <a:pt x="8261" y="1707"/>
                    <a:pt x="8199" y="1707"/>
                    <a:pt x="8139" y="1707"/>
                  </a:cubicBezTo>
                  <a:lnTo>
                    <a:pt x="6081" y="1771"/>
                  </a:lnTo>
                  <a:cubicBezTo>
                    <a:pt x="4529" y="1802"/>
                    <a:pt x="2977" y="1802"/>
                    <a:pt x="1426" y="1834"/>
                  </a:cubicBezTo>
                  <a:cubicBezTo>
                    <a:pt x="1281" y="1834"/>
                    <a:pt x="1136" y="1834"/>
                    <a:pt x="989" y="1836"/>
                  </a:cubicBezTo>
                  <a:lnTo>
                    <a:pt x="989" y="1836"/>
                  </a:lnTo>
                  <a:cubicBezTo>
                    <a:pt x="1836" y="1039"/>
                    <a:pt x="3133" y="676"/>
                    <a:pt x="4244" y="567"/>
                  </a:cubicBezTo>
                  <a:cubicBezTo>
                    <a:pt x="4418" y="548"/>
                    <a:pt x="4589" y="539"/>
                    <a:pt x="4759" y="539"/>
                  </a:cubicBezTo>
                  <a:close/>
                  <a:moveTo>
                    <a:pt x="4633" y="1"/>
                  </a:moveTo>
                  <a:cubicBezTo>
                    <a:pt x="3617" y="1"/>
                    <a:pt x="2563" y="295"/>
                    <a:pt x="1647" y="726"/>
                  </a:cubicBezTo>
                  <a:cubicBezTo>
                    <a:pt x="1077" y="1042"/>
                    <a:pt x="539" y="1454"/>
                    <a:pt x="127" y="1992"/>
                  </a:cubicBezTo>
                  <a:cubicBezTo>
                    <a:pt x="0" y="2151"/>
                    <a:pt x="191" y="2404"/>
                    <a:pt x="381" y="2404"/>
                  </a:cubicBezTo>
                  <a:cubicBezTo>
                    <a:pt x="1331" y="2372"/>
                    <a:pt x="2312" y="2341"/>
                    <a:pt x="3294" y="2309"/>
                  </a:cubicBezTo>
                  <a:cubicBezTo>
                    <a:pt x="4846" y="2246"/>
                    <a:pt x="6398" y="2214"/>
                    <a:pt x="7949" y="2182"/>
                  </a:cubicBezTo>
                  <a:cubicBezTo>
                    <a:pt x="8203" y="2182"/>
                    <a:pt x="8456" y="2182"/>
                    <a:pt x="8709" y="2119"/>
                  </a:cubicBezTo>
                  <a:lnTo>
                    <a:pt x="8931" y="2119"/>
                  </a:lnTo>
                  <a:cubicBezTo>
                    <a:pt x="8963" y="2087"/>
                    <a:pt x="8995" y="2087"/>
                    <a:pt x="8995" y="2087"/>
                  </a:cubicBezTo>
                  <a:lnTo>
                    <a:pt x="8963" y="2087"/>
                  </a:lnTo>
                  <a:cubicBezTo>
                    <a:pt x="9185" y="2087"/>
                    <a:pt x="9185" y="1739"/>
                    <a:pt x="8963" y="1739"/>
                  </a:cubicBezTo>
                  <a:cubicBezTo>
                    <a:pt x="8962" y="1739"/>
                    <a:pt x="8961" y="1739"/>
                    <a:pt x="8961" y="1739"/>
                  </a:cubicBezTo>
                  <a:lnTo>
                    <a:pt x="8961" y="1739"/>
                  </a:lnTo>
                  <a:cubicBezTo>
                    <a:pt x="7954" y="779"/>
                    <a:pt x="6573" y="152"/>
                    <a:pt x="5163" y="29"/>
                  </a:cubicBezTo>
                  <a:cubicBezTo>
                    <a:pt x="4988" y="10"/>
                    <a:pt x="4811" y="1"/>
                    <a:pt x="4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3717940" y="4443607"/>
              <a:ext cx="17651" cy="75745"/>
            </a:xfrm>
            <a:custGeom>
              <a:avLst/>
              <a:gdLst/>
              <a:ahLst/>
              <a:cxnLst/>
              <a:rect l="l" t="t" r="r" b="b"/>
              <a:pathLst>
                <a:path w="539" h="2313" extrusionOk="0">
                  <a:moveTo>
                    <a:pt x="254" y="0"/>
                  </a:moveTo>
                  <a:cubicBezTo>
                    <a:pt x="206" y="0"/>
                    <a:pt x="159" y="16"/>
                    <a:pt x="127" y="48"/>
                  </a:cubicBezTo>
                  <a:cubicBezTo>
                    <a:pt x="0" y="206"/>
                    <a:pt x="32" y="428"/>
                    <a:pt x="63" y="618"/>
                  </a:cubicBezTo>
                  <a:cubicBezTo>
                    <a:pt x="63" y="776"/>
                    <a:pt x="63" y="966"/>
                    <a:pt x="95" y="1156"/>
                  </a:cubicBezTo>
                  <a:lnTo>
                    <a:pt x="127" y="1695"/>
                  </a:lnTo>
                  <a:cubicBezTo>
                    <a:pt x="127" y="1790"/>
                    <a:pt x="127" y="1885"/>
                    <a:pt x="127" y="1980"/>
                  </a:cubicBezTo>
                  <a:cubicBezTo>
                    <a:pt x="127" y="2075"/>
                    <a:pt x="95" y="2170"/>
                    <a:pt x="190" y="2265"/>
                  </a:cubicBezTo>
                  <a:cubicBezTo>
                    <a:pt x="238" y="2296"/>
                    <a:pt x="285" y="2312"/>
                    <a:pt x="329" y="2312"/>
                  </a:cubicBezTo>
                  <a:cubicBezTo>
                    <a:pt x="372" y="2312"/>
                    <a:pt x="412" y="2296"/>
                    <a:pt x="444" y="2265"/>
                  </a:cubicBezTo>
                  <a:cubicBezTo>
                    <a:pt x="539" y="2170"/>
                    <a:pt x="539" y="2075"/>
                    <a:pt x="539" y="1980"/>
                  </a:cubicBezTo>
                  <a:cubicBezTo>
                    <a:pt x="539" y="1885"/>
                    <a:pt x="539" y="1790"/>
                    <a:pt x="539" y="1695"/>
                  </a:cubicBezTo>
                  <a:cubicBezTo>
                    <a:pt x="539" y="1505"/>
                    <a:pt x="539" y="1315"/>
                    <a:pt x="539" y="1156"/>
                  </a:cubicBezTo>
                  <a:cubicBezTo>
                    <a:pt x="539" y="966"/>
                    <a:pt x="507" y="776"/>
                    <a:pt x="507" y="618"/>
                  </a:cubicBezTo>
                  <a:cubicBezTo>
                    <a:pt x="475" y="428"/>
                    <a:pt x="507" y="174"/>
                    <a:pt x="380" y="48"/>
                  </a:cubicBezTo>
                  <a:cubicBezTo>
                    <a:pt x="349" y="16"/>
                    <a:pt x="301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696163" y="4447504"/>
              <a:ext cx="17651" cy="76498"/>
            </a:xfrm>
            <a:custGeom>
              <a:avLst/>
              <a:gdLst/>
              <a:ahLst/>
              <a:cxnLst/>
              <a:rect l="l" t="t" r="r" b="b"/>
              <a:pathLst>
                <a:path w="539" h="2336" extrusionOk="0">
                  <a:moveTo>
                    <a:pt x="206" y="0"/>
                  </a:moveTo>
                  <a:cubicBezTo>
                    <a:pt x="190" y="0"/>
                    <a:pt x="174" y="8"/>
                    <a:pt x="158" y="24"/>
                  </a:cubicBezTo>
                  <a:cubicBezTo>
                    <a:pt x="0" y="119"/>
                    <a:pt x="32" y="340"/>
                    <a:pt x="32" y="499"/>
                  </a:cubicBezTo>
                  <a:cubicBezTo>
                    <a:pt x="32" y="657"/>
                    <a:pt x="32" y="847"/>
                    <a:pt x="32" y="1006"/>
                  </a:cubicBezTo>
                  <a:cubicBezTo>
                    <a:pt x="32" y="1196"/>
                    <a:pt x="63" y="1354"/>
                    <a:pt x="63" y="1544"/>
                  </a:cubicBezTo>
                  <a:cubicBezTo>
                    <a:pt x="63" y="1639"/>
                    <a:pt x="63" y="1734"/>
                    <a:pt x="63" y="1797"/>
                  </a:cubicBezTo>
                  <a:cubicBezTo>
                    <a:pt x="63" y="1892"/>
                    <a:pt x="32" y="1987"/>
                    <a:pt x="32" y="2082"/>
                  </a:cubicBezTo>
                  <a:cubicBezTo>
                    <a:pt x="32" y="2209"/>
                    <a:pt x="158" y="2336"/>
                    <a:pt x="285" y="2336"/>
                  </a:cubicBezTo>
                  <a:cubicBezTo>
                    <a:pt x="412" y="2336"/>
                    <a:pt x="538" y="2209"/>
                    <a:pt x="538" y="2082"/>
                  </a:cubicBezTo>
                  <a:cubicBezTo>
                    <a:pt x="538" y="1987"/>
                    <a:pt x="507" y="1892"/>
                    <a:pt x="475" y="1797"/>
                  </a:cubicBezTo>
                  <a:cubicBezTo>
                    <a:pt x="475" y="1734"/>
                    <a:pt x="475" y="1639"/>
                    <a:pt x="475" y="1544"/>
                  </a:cubicBezTo>
                  <a:cubicBezTo>
                    <a:pt x="443" y="1354"/>
                    <a:pt x="443" y="1196"/>
                    <a:pt x="443" y="1006"/>
                  </a:cubicBezTo>
                  <a:cubicBezTo>
                    <a:pt x="412" y="847"/>
                    <a:pt x="412" y="657"/>
                    <a:pt x="412" y="499"/>
                  </a:cubicBezTo>
                  <a:cubicBezTo>
                    <a:pt x="380" y="340"/>
                    <a:pt x="380" y="87"/>
                    <a:pt x="253" y="24"/>
                  </a:cubicBezTo>
                  <a:cubicBezTo>
                    <a:pt x="238" y="8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3587244" y="3845995"/>
              <a:ext cx="39461" cy="38118"/>
            </a:xfrm>
            <a:custGeom>
              <a:avLst/>
              <a:gdLst/>
              <a:ahLst/>
              <a:cxnLst/>
              <a:rect l="l" t="t" r="r" b="b"/>
              <a:pathLst>
                <a:path w="1205" h="1164" extrusionOk="0">
                  <a:moveTo>
                    <a:pt x="828" y="0"/>
                  </a:moveTo>
                  <a:cubicBezTo>
                    <a:pt x="801" y="0"/>
                    <a:pt x="777" y="8"/>
                    <a:pt x="761" y="24"/>
                  </a:cubicBezTo>
                  <a:cubicBezTo>
                    <a:pt x="729" y="55"/>
                    <a:pt x="698" y="87"/>
                    <a:pt x="698" y="119"/>
                  </a:cubicBezTo>
                  <a:cubicBezTo>
                    <a:pt x="666" y="182"/>
                    <a:pt x="666" y="214"/>
                    <a:pt x="666" y="245"/>
                  </a:cubicBezTo>
                  <a:cubicBezTo>
                    <a:pt x="666" y="340"/>
                    <a:pt x="666" y="404"/>
                    <a:pt x="666" y="467"/>
                  </a:cubicBezTo>
                  <a:cubicBezTo>
                    <a:pt x="679" y="521"/>
                    <a:pt x="687" y="575"/>
                    <a:pt x="694" y="626"/>
                  </a:cubicBezTo>
                  <a:lnTo>
                    <a:pt x="694" y="626"/>
                  </a:lnTo>
                  <a:cubicBezTo>
                    <a:pt x="663" y="628"/>
                    <a:pt x="625" y="635"/>
                    <a:pt x="603" y="657"/>
                  </a:cubicBezTo>
                  <a:cubicBezTo>
                    <a:pt x="580" y="665"/>
                    <a:pt x="558" y="672"/>
                    <a:pt x="535" y="680"/>
                  </a:cubicBezTo>
                  <a:lnTo>
                    <a:pt x="535" y="680"/>
                  </a:lnTo>
                  <a:cubicBezTo>
                    <a:pt x="527" y="651"/>
                    <a:pt x="517" y="622"/>
                    <a:pt x="508" y="594"/>
                  </a:cubicBezTo>
                  <a:cubicBezTo>
                    <a:pt x="476" y="531"/>
                    <a:pt x="476" y="499"/>
                    <a:pt x="444" y="436"/>
                  </a:cubicBezTo>
                  <a:cubicBezTo>
                    <a:pt x="444" y="404"/>
                    <a:pt x="413" y="404"/>
                    <a:pt x="413" y="372"/>
                  </a:cubicBezTo>
                  <a:cubicBezTo>
                    <a:pt x="381" y="277"/>
                    <a:pt x="349" y="245"/>
                    <a:pt x="254" y="214"/>
                  </a:cubicBezTo>
                  <a:cubicBezTo>
                    <a:pt x="230" y="206"/>
                    <a:pt x="209" y="202"/>
                    <a:pt x="188" y="202"/>
                  </a:cubicBezTo>
                  <a:cubicBezTo>
                    <a:pt x="128" y="202"/>
                    <a:pt x="80" y="238"/>
                    <a:pt x="33" y="309"/>
                  </a:cubicBezTo>
                  <a:cubicBezTo>
                    <a:pt x="1" y="372"/>
                    <a:pt x="1" y="436"/>
                    <a:pt x="33" y="531"/>
                  </a:cubicBezTo>
                  <a:cubicBezTo>
                    <a:pt x="33" y="524"/>
                    <a:pt x="33" y="522"/>
                    <a:pt x="33" y="522"/>
                  </a:cubicBezTo>
                  <a:cubicBezTo>
                    <a:pt x="34" y="522"/>
                    <a:pt x="39" y="562"/>
                    <a:pt x="64" y="562"/>
                  </a:cubicBezTo>
                  <a:cubicBezTo>
                    <a:pt x="64" y="594"/>
                    <a:pt x="96" y="657"/>
                    <a:pt x="96" y="689"/>
                  </a:cubicBezTo>
                  <a:cubicBezTo>
                    <a:pt x="128" y="752"/>
                    <a:pt x="128" y="784"/>
                    <a:pt x="128" y="847"/>
                  </a:cubicBezTo>
                  <a:cubicBezTo>
                    <a:pt x="159" y="847"/>
                    <a:pt x="159" y="879"/>
                    <a:pt x="159" y="911"/>
                  </a:cubicBezTo>
                  <a:cubicBezTo>
                    <a:pt x="159" y="911"/>
                    <a:pt x="159" y="942"/>
                    <a:pt x="159" y="942"/>
                  </a:cubicBezTo>
                  <a:cubicBezTo>
                    <a:pt x="159" y="1006"/>
                    <a:pt x="191" y="1069"/>
                    <a:pt x="254" y="1132"/>
                  </a:cubicBezTo>
                  <a:cubicBezTo>
                    <a:pt x="318" y="1164"/>
                    <a:pt x="381" y="1164"/>
                    <a:pt x="444" y="1164"/>
                  </a:cubicBezTo>
                  <a:cubicBezTo>
                    <a:pt x="571" y="1132"/>
                    <a:pt x="666" y="1101"/>
                    <a:pt x="793" y="1069"/>
                  </a:cubicBezTo>
                  <a:cubicBezTo>
                    <a:pt x="856" y="1069"/>
                    <a:pt x="919" y="1069"/>
                    <a:pt x="983" y="1037"/>
                  </a:cubicBezTo>
                  <a:cubicBezTo>
                    <a:pt x="1014" y="1037"/>
                    <a:pt x="1078" y="1006"/>
                    <a:pt x="1109" y="974"/>
                  </a:cubicBezTo>
                  <a:cubicBezTo>
                    <a:pt x="1173" y="911"/>
                    <a:pt x="1204" y="816"/>
                    <a:pt x="1173" y="752"/>
                  </a:cubicBezTo>
                  <a:cubicBezTo>
                    <a:pt x="1173" y="626"/>
                    <a:pt x="1141" y="499"/>
                    <a:pt x="1109" y="372"/>
                  </a:cubicBezTo>
                  <a:cubicBezTo>
                    <a:pt x="1078" y="245"/>
                    <a:pt x="1046" y="87"/>
                    <a:pt x="919" y="24"/>
                  </a:cubicBezTo>
                  <a:cubicBezTo>
                    <a:pt x="888" y="8"/>
                    <a:pt x="856" y="0"/>
                    <a:pt x="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3711915" y="4390817"/>
              <a:ext cx="17258" cy="29211"/>
            </a:xfrm>
            <a:custGeom>
              <a:avLst/>
              <a:gdLst/>
              <a:ahLst/>
              <a:cxnLst/>
              <a:rect l="l" t="t" r="r" b="b"/>
              <a:pathLst>
                <a:path w="527" h="892" extrusionOk="0">
                  <a:moveTo>
                    <a:pt x="161" y="1"/>
                  </a:moveTo>
                  <a:cubicBezTo>
                    <a:pt x="108" y="1"/>
                    <a:pt x="57" y="30"/>
                    <a:pt x="57" y="76"/>
                  </a:cubicBezTo>
                  <a:cubicBezTo>
                    <a:pt x="57" y="76"/>
                    <a:pt x="57" y="108"/>
                    <a:pt x="57" y="108"/>
                  </a:cubicBezTo>
                  <a:cubicBezTo>
                    <a:pt x="26" y="108"/>
                    <a:pt x="26" y="108"/>
                    <a:pt x="26" y="140"/>
                  </a:cubicBezTo>
                  <a:cubicBezTo>
                    <a:pt x="26" y="140"/>
                    <a:pt x="26" y="140"/>
                    <a:pt x="26" y="171"/>
                  </a:cubicBezTo>
                  <a:cubicBezTo>
                    <a:pt x="26" y="171"/>
                    <a:pt x="26" y="203"/>
                    <a:pt x="26" y="203"/>
                  </a:cubicBezTo>
                  <a:cubicBezTo>
                    <a:pt x="26" y="203"/>
                    <a:pt x="26" y="235"/>
                    <a:pt x="26" y="235"/>
                  </a:cubicBezTo>
                  <a:cubicBezTo>
                    <a:pt x="26" y="266"/>
                    <a:pt x="26" y="266"/>
                    <a:pt x="26" y="266"/>
                  </a:cubicBezTo>
                  <a:cubicBezTo>
                    <a:pt x="26" y="302"/>
                    <a:pt x="36" y="328"/>
                    <a:pt x="45" y="349"/>
                  </a:cubicBezTo>
                  <a:lnTo>
                    <a:pt x="45" y="349"/>
                  </a:lnTo>
                  <a:cubicBezTo>
                    <a:pt x="40" y="344"/>
                    <a:pt x="34" y="338"/>
                    <a:pt x="26" y="330"/>
                  </a:cubicBezTo>
                  <a:lnTo>
                    <a:pt x="26" y="330"/>
                  </a:lnTo>
                  <a:cubicBezTo>
                    <a:pt x="45" y="388"/>
                    <a:pt x="53" y="446"/>
                    <a:pt x="56" y="497"/>
                  </a:cubicBezTo>
                  <a:lnTo>
                    <a:pt x="56" y="497"/>
                  </a:lnTo>
                  <a:cubicBezTo>
                    <a:pt x="16" y="557"/>
                    <a:pt x="0" y="633"/>
                    <a:pt x="26" y="710"/>
                  </a:cubicBezTo>
                  <a:cubicBezTo>
                    <a:pt x="57" y="710"/>
                    <a:pt x="57" y="741"/>
                    <a:pt x="57" y="773"/>
                  </a:cubicBezTo>
                  <a:cubicBezTo>
                    <a:pt x="89" y="805"/>
                    <a:pt x="121" y="836"/>
                    <a:pt x="152" y="868"/>
                  </a:cubicBezTo>
                  <a:cubicBezTo>
                    <a:pt x="184" y="884"/>
                    <a:pt x="224" y="892"/>
                    <a:pt x="263" y="892"/>
                  </a:cubicBezTo>
                  <a:cubicBezTo>
                    <a:pt x="303" y="892"/>
                    <a:pt x="343" y="884"/>
                    <a:pt x="374" y="868"/>
                  </a:cubicBezTo>
                  <a:cubicBezTo>
                    <a:pt x="438" y="805"/>
                    <a:pt x="469" y="773"/>
                    <a:pt x="501" y="710"/>
                  </a:cubicBezTo>
                  <a:cubicBezTo>
                    <a:pt x="527" y="632"/>
                    <a:pt x="510" y="555"/>
                    <a:pt x="469" y="494"/>
                  </a:cubicBezTo>
                  <a:lnTo>
                    <a:pt x="469" y="494"/>
                  </a:lnTo>
                  <a:cubicBezTo>
                    <a:pt x="469" y="520"/>
                    <a:pt x="469" y="522"/>
                    <a:pt x="469" y="551"/>
                  </a:cubicBezTo>
                  <a:cubicBezTo>
                    <a:pt x="469" y="529"/>
                    <a:pt x="469" y="510"/>
                    <a:pt x="468" y="492"/>
                  </a:cubicBezTo>
                  <a:lnTo>
                    <a:pt x="468" y="492"/>
                  </a:lnTo>
                  <a:cubicBezTo>
                    <a:pt x="468" y="493"/>
                    <a:pt x="469" y="494"/>
                    <a:pt x="469" y="494"/>
                  </a:cubicBezTo>
                  <a:lnTo>
                    <a:pt x="469" y="494"/>
                  </a:lnTo>
                  <a:cubicBezTo>
                    <a:pt x="469" y="492"/>
                    <a:pt x="469" y="490"/>
                    <a:pt x="469" y="488"/>
                  </a:cubicBezTo>
                  <a:cubicBezTo>
                    <a:pt x="469" y="488"/>
                    <a:pt x="468" y="488"/>
                    <a:pt x="467" y="488"/>
                  </a:cubicBezTo>
                  <a:lnTo>
                    <a:pt x="467" y="488"/>
                  </a:lnTo>
                  <a:cubicBezTo>
                    <a:pt x="467" y="489"/>
                    <a:pt x="468" y="491"/>
                    <a:pt x="468" y="492"/>
                  </a:cubicBezTo>
                  <a:lnTo>
                    <a:pt x="468" y="492"/>
                  </a:lnTo>
                  <a:cubicBezTo>
                    <a:pt x="467" y="491"/>
                    <a:pt x="466" y="489"/>
                    <a:pt x="464" y="488"/>
                  </a:cubicBezTo>
                  <a:lnTo>
                    <a:pt x="464" y="488"/>
                  </a:lnTo>
                  <a:cubicBezTo>
                    <a:pt x="465" y="488"/>
                    <a:pt x="466" y="488"/>
                    <a:pt x="467" y="488"/>
                  </a:cubicBezTo>
                  <a:lnTo>
                    <a:pt x="467" y="488"/>
                  </a:lnTo>
                  <a:cubicBezTo>
                    <a:pt x="464" y="459"/>
                    <a:pt x="457" y="432"/>
                    <a:pt x="438" y="393"/>
                  </a:cubicBezTo>
                  <a:cubicBezTo>
                    <a:pt x="438" y="361"/>
                    <a:pt x="438" y="330"/>
                    <a:pt x="406" y="266"/>
                  </a:cubicBezTo>
                  <a:cubicBezTo>
                    <a:pt x="406" y="235"/>
                    <a:pt x="374" y="171"/>
                    <a:pt x="343" y="140"/>
                  </a:cubicBezTo>
                  <a:cubicBezTo>
                    <a:pt x="343" y="108"/>
                    <a:pt x="311" y="76"/>
                    <a:pt x="279" y="45"/>
                  </a:cubicBezTo>
                  <a:lnTo>
                    <a:pt x="247" y="45"/>
                  </a:lnTo>
                  <a:cubicBezTo>
                    <a:pt x="216" y="13"/>
                    <a:pt x="216" y="13"/>
                    <a:pt x="247" y="13"/>
                  </a:cubicBezTo>
                  <a:lnTo>
                    <a:pt x="216" y="13"/>
                  </a:lnTo>
                  <a:cubicBezTo>
                    <a:pt x="199" y="4"/>
                    <a:pt x="180" y="1"/>
                    <a:pt x="1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3686830" y="4393928"/>
              <a:ext cx="20762" cy="32584"/>
            </a:xfrm>
            <a:custGeom>
              <a:avLst/>
              <a:gdLst/>
              <a:ahLst/>
              <a:cxnLst/>
              <a:rect l="l" t="t" r="r" b="b"/>
              <a:pathLst>
                <a:path w="634" h="995" extrusionOk="0">
                  <a:moveTo>
                    <a:pt x="229" y="1"/>
                  </a:moveTo>
                  <a:cubicBezTo>
                    <a:pt x="175" y="1"/>
                    <a:pt x="118" y="30"/>
                    <a:pt x="95" y="76"/>
                  </a:cubicBezTo>
                  <a:cubicBezTo>
                    <a:pt x="63" y="108"/>
                    <a:pt x="32" y="140"/>
                    <a:pt x="32" y="203"/>
                  </a:cubicBezTo>
                  <a:cubicBezTo>
                    <a:pt x="32" y="235"/>
                    <a:pt x="0" y="266"/>
                    <a:pt x="0" y="298"/>
                  </a:cubicBezTo>
                  <a:cubicBezTo>
                    <a:pt x="0" y="330"/>
                    <a:pt x="32" y="361"/>
                    <a:pt x="32" y="361"/>
                  </a:cubicBezTo>
                  <a:cubicBezTo>
                    <a:pt x="32" y="425"/>
                    <a:pt x="32" y="488"/>
                    <a:pt x="32" y="583"/>
                  </a:cubicBezTo>
                  <a:cubicBezTo>
                    <a:pt x="63" y="615"/>
                    <a:pt x="63" y="646"/>
                    <a:pt x="63" y="710"/>
                  </a:cubicBezTo>
                  <a:cubicBezTo>
                    <a:pt x="63" y="741"/>
                    <a:pt x="63" y="741"/>
                    <a:pt x="95" y="773"/>
                  </a:cubicBezTo>
                  <a:cubicBezTo>
                    <a:pt x="95" y="868"/>
                    <a:pt x="158" y="931"/>
                    <a:pt x="222" y="963"/>
                  </a:cubicBezTo>
                  <a:cubicBezTo>
                    <a:pt x="264" y="984"/>
                    <a:pt x="310" y="995"/>
                    <a:pt x="355" y="995"/>
                  </a:cubicBezTo>
                  <a:cubicBezTo>
                    <a:pt x="447" y="995"/>
                    <a:pt x="538" y="952"/>
                    <a:pt x="602" y="868"/>
                  </a:cubicBezTo>
                  <a:cubicBezTo>
                    <a:pt x="633" y="805"/>
                    <a:pt x="633" y="710"/>
                    <a:pt x="602" y="615"/>
                  </a:cubicBezTo>
                  <a:cubicBezTo>
                    <a:pt x="602" y="615"/>
                    <a:pt x="602" y="583"/>
                    <a:pt x="602" y="551"/>
                  </a:cubicBezTo>
                  <a:cubicBezTo>
                    <a:pt x="570" y="520"/>
                    <a:pt x="570" y="488"/>
                    <a:pt x="538" y="425"/>
                  </a:cubicBezTo>
                  <a:cubicBezTo>
                    <a:pt x="538" y="361"/>
                    <a:pt x="507" y="298"/>
                    <a:pt x="475" y="266"/>
                  </a:cubicBezTo>
                  <a:cubicBezTo>
                    <a:pt x="475" y="235"/>
                    <a:pt x="475" y="203"/>
                    <a:pt x="443" y="203"/>
                  </a:cubicBezTo>
                  <a:cubicBezTo>
                    <a:pt x="443" y="171"/>
                    <a:pt x="412" y="140"/>
                    <a:pt x="380" y="108"/>
                  </a:cubicBezTo>
                  <a:cubicBezTo>
                    <a:pt x="412" y="108"/>
                    <a:pt x="412" y="139"/>
                    <a:pt x="412" y="140"/>
                  </a:cubicBezTo>
                  <a:lnTo>
                    <a:pt x="412" y="140"/>
                  </a:lnTo>
                  <a:cubicBezTo>
                    <a:pt x="412" y="139"/>
                    <a:pt x="412" y="108"/>
                    <a:pt x="380" y="76"/>
                  </a:cubicBezTo>
                  <a:cubicBezTo>
                    <a:pt x="348" y="45"/>
                    <a:pt x="317" y="45"/>
                    <a:pt x="285" y="13"/>
                  </a:cubicBezTo>
                  <a:cubicBezTo>
                    <a:pt x="268" y="4"/>
                    <a:pt x="249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623103" y="4531239"/>
              <a:ext cx="70997" cy="31700"/>
            </a:xfrm>
            <a:custGeom>
              <a:avLst/>
              <a:gdLst/>
              <a:ahLst/>
              <a:cxnLst/>
              <a:rect l="l" t="t" r="r" b="b"/>
              <a:pathLst>
                <a:path w="2168" h="968" extrusionOk="0">
                  <a:moveTo>
                    <a:pt x="2073" y="0"/>
                  </a:moveTo>
                  <a:cubicBezTo>
                    <a:pt x="1978" y="0"/>
                    <a:pt x="1883" y="32"/>
                    <a:pt x="1788" y="64"/>
                  </a:cubicBezTo>
                  <a:cubicBezTo>
                    <a:pt x="1724" y="95"/>
                    <a:pt x="1629" y="127"/>
                    <a:pt x="1566" y="127"/>
                  </a:cubicBezTo>
                  <a:cubicBezTo>
                    <a:pt x="1376" y="190"/>
                    <a:pt x="1218" y="254"/>
                    <a:pt x="1028" y="317"/>
                  </a:cubicBezTo>
                  <a:cubicBezTo>
                    <a:pt x="711" y="475"/>
                    <a:pt x="394" y="634"/>
                    <a:pt x="78" y="824"/>
                  </a:cubicBezTo>
                  <a:cubicBezTo>
                    <a:pt x="1" y="875"/>
                    <a:pt x="48" y="968"/>
                    <a:pt x="103" y="968"/>
                  </a:cubicBezTo>
                  <a:cubicBezTo>
                    <a:pt x="116" y="968"/>
                    <a:pt x="129" y="962"/>
                    <a:pt x="141" y="950"/>
                  </a:cubicBezTo>
                  <a:cubicBezTo>
                    <a:pt x="458" y="760"/>
                    <a:pt x="774" y="602"/>
                    <a:pt x="1123" y="475"/>
                  </a:cubicBezTo>
                  <a:cubicBezTo>
                    <a:pt x="1281" y="412"/>
                    <a:pt x="1439" y="349"/>
                    <a:pt x="1598" y="317"/>
                  </a:cubicBezTo>
                  <a:cubicBezTo>
                    <a:pt x="1693" y="285"/>
                    <a:pt x="1756" y="254"/>
                    <a:pt x="1851" y="254"/>
                  </a:cubicBezTo>
                  <a:cubicBezTo>
                    <a:pt x="1914" y="222"/>
                    <a:pt x="2009" y="190"/>
                    <a:pt x="2104" y="159"/>
                  </a:cubicBezTo>
                  <a:cubicBezTo>
                    <a:pt x="2168" y="127"/>
                    <a:pt x="2136" y="32"/>
                    <a:pt x="2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3699274" y="4528128"/>
              <a:ext cx="12477" cy="6255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127" y="0"/>
                  </a:moveTo>
                  <a:cubicBezTo>
                    <a:pt x="95" y="32"/>
                    <a:pt x="63" y="32"/>
                    <a:pt x="63" y="32"/>
                  </a:cubicBezTo>
                  <a:cubicBezTo>
                    <a:pt x="32" y="32"/>
                    <a:pt x="0" y="64"/>
                    <a:pt x="0" y="127"/>
                  </a:cubicBezTo>
                  <a:cubicBezTo>
                    <a:pt x="0" y="159"/>
                    <a:pt x="32" y="190"/>
                    <a:pt x="63" y="190"/>
                  </a:cubicBezTo>
                  <a:lnTo>
                    <a:pt x="222" y="190"/>
                  </a:lnTo>
                  <a:cubicBezTo>
                    <a:pt x="253" y="159"/>
                    <a:pt x="348" y="159"/>
                    <a:pt x="348" y="95"/>
                  </a:cubicBezTo>
                  <a:cubicBezTo>
                    <a:pt x="380" y="95"/>
                    <a:pt x="380" y="64"/>
                    <a:pt x="380" y="64"/>
                  </a:cubicBezTo>
                  <a:cubicBezTo>
                    <a:pt x="380" y="32"/>
                    <a:pt x="380" y="32"/>
                    <a:pt x="348" y="32"/>
                  </a:cubicBezTo>
                  <a:cubicBezTo>
                    <a:pt x="348" y="0"/>
                    <a:pt x="317" y="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72891" y="4553868"/>
              <a:ext cx="50857" cy="5862"/>
            </a:xfrm>
            <a:custGeom>
              <a:avLst/>
              <a:gdLst/>
              <a:ahLst/>
              <a:cxnLst/>
              <a:rect l="l" t="t" r="r" b="b"/>
              <a:pathLst>
                <a:path w="1553" h="179" extrusionOk="0">
                  <a:moveTo>
                    <a:pt x="1329" y="1"/>
                  </a:moveTo>
                  <a:cubicBezTo>
                    <a:pt x="1285" y="1"/>
                    <a:pt x="1242" y="6"/>
                    <a:pt x="1204" y="6"/>
                  </a:cubicBezTo>
                  <a:lnTo>
                    <a:pt x="824" y="6"/>
                  </a:lnTo>
                  <a:cubicBezTo>
                    <a:pt x="571" y="6"/>
                    <a:pt x="317" y="38"/>
                    <a:pt x="96" y="38"/>
                  </a:cubicBezTo>
                  <a:cubicBezTo>
                    <a:pt x="1" y="38"/>
                    <a:pt x="1" y="164"/>
                    <a:pt x="96" y="164"/>
                  </a:cubicBezTo>
                  <a:lnTo>
                    <a:pt x="1204" y="164"/>
                  </a:lnTo>
                  <a:cubicBezTo>
                    <a:pt x="1246" y="164"/>
                    <a:pt x="1288" y="178"/>
                    <a:pt x="1331" y="178"/>
                  </a:cubicBezTo>
                  <a:cubicBezTo>
                    <a:pt x="1352" y="178"/>
                    <a:pt x="1373" y="175"/>
                    <a:pt x="1394" y="164"/>
                  </a:cubicBezTo>
                  <a:cubicBezTo>
                    <a:pt x="1457" y="164"/>
                    <a:pt x="1489" y="164"/>
                    <a:pt x="1521" y="133"/>
                  </a:cubicBezTo>
                  <a:cubicBezTo>
                    <a:pt x="1552" y="101"/>
                    <a:pt x="1552" y="69"/>
                    <a:pt x="1521" y="69"/>
                  </a:cubicBezTo>
                  <a:cubicBezTo>
                    <a:pt x="1464" y="12"/>
                    <a:pt x="1395" y="1"/>
                    <a:pt x="1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3760447" y="4556128"/>
              <a:ext cx="9366" cy="5207"/>
            </a:xfrm>
            <a:custGeom>
              <a:avLst/>
              <a:gdLst/>
              <a:ahLst/>
              <a:cxnLst/>
              <a:rect l="l" t="t" r="r" b="b"/>
              <a:pathLst>
                <a:path w="286" h="159" extrusionOk="0">
                  <a:moveTo>
                    <a:pt x="64" y="0"/>
                  </a:moveTo>
                  <a:cubicBezTo>
                    <a:pt x="32" y="0"/>
                    <a:pt x="32" y="0"/>
                    <a:pt x="1" y="32"/>
                  </a:cubicBezTo>
                  <a:cubicBezTo>
                    <a:pt x="1" y="32"/>
                    <a:pt x="1" y="64"/>
                    <a:pt x="1" y="95"/>
                  </a:cubicBezTo>
                  <a:cubicBezTo>
                    <a:pt x="1" y="95"/>
                    <a:pt x="1" y="127"/>
                    <a:pt x="32" y="127"/>
                  </a:cubicBezTo>
                  <a:cubicBezTo>
                    <a:pt x="32" y="159"/>
                    <a:pt x="64" y="159"/>
                    <a:pt x="96" y="159"/>
                  </a:cubicBezTo>
                  <a:lnTo>
                    <a:pt x="159" y="127"/>
                  </a:lnTo>
                  <a:lnTo>
                    <a:pt x="222" y="127"/>
                  </a:lnTo>
                  <a:cubicBezTo>
                    <a:pt x="222" y="95"/>
                    <a:pt x="254" y="95"/>
                    <a:pt x="254" y="95"/>
                  </a:cubicBezTo>
                  <a:cubicBezTo>
                    <a:pt x="286" y="64"/>
                    <a:pt x="286" y="32"/>
                    <a:pt x="254" y="32"/>
                  </a:cubicBezTo>
                  <a:cubicBezTo>
                    <a:pt x="222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3798827" y="4545747"/>
              <a:ext cx="12477" cy="7303"/>
            </a:xfrm>
            <a:custGeom>
              <a:avLst/>
              <a:gdLst/>
              <a:ahLst/>
              <a:cxnLst/>
              <a:rect l="l" t="t" r="r" b="b"/>
              <a:pathLst>
                <a:path w="381" h="223" extrusionOk="0">
                  <a:moveTo>
                    <a:pt x="64" y="1"/>
                  </a:moveTo>
                  <a:cubicBezTo>
                    <a:pt x="64" y="1"/>
                    <a:pt x="64" y="1"/>
                    <a:pt x="32" y="32"/>
                  </a:cubicBezTo>
                  <a:cubicBezTo>
                    <a:pt x="32" y="32"/>
                    <a:pt x="0" y="96"/>
                    <a:pt x="0" y="127"/>
                  </a:cubicBezTo>
                  <a:cubicBezTo>
                    <a:pt x="0" y="159"/>
                    <a:pt x="0" y="191"/>
                    <a:pt x="32" y="191"/>
                  </a:cubicBezTo>
                  <a:cubicBezTo>
                    <a:pt x="32" y="222"/>
                    <a:pt x="64" y="222"/>
                    <a:pt x="64" y="222"/>
                  </a:cubicBezTo>
                  <a:lnTo>
                    <a:pt x="285" y="222"/>
                  </a:lnTo>
                  <a:cubicBezTo>
                    <a:pt x="285" y="222"/>
                    <a:pt x="285" y="222"/>
                    <a:pt x="285" y="191"/>
                  </a:cubicBezTo>
                  <a:lnTo>
                    <a:pt x="317" y="191"/>
                  </a:lnTo>
                  <a:cubicBezTo>
                    <a:pt x="317" y="191"/>
                    <a:pt x="331" y="177"/>
                    <a:pt x="340" y="159"/>
                  </a:cubicBezTo>
                  <a:lnTo>
                    <a:pt x="349" y="159"/>
                  </a:lnTo>
                  <a:cubicBezTo>
                    <a:pt x="380" y="127"/>
                    <a:pt x="380" y="96"/>
                    <a:pt x="380" y="64"/>
                  </a:cubicBezTo>
                  <a:cubicBezTo>
                    <a:pt x="380" y="64"/>
                    <a:pt x="380" y="64"/>
                    <a:pt x="349" y="32"/>
                  </a:cubicBezTo>
                  <a:lnTo>
                    <a:pt x="317" y="32"/>
                  </a:lnTo>
                  <a:cubicBezTo>
                    <a:pt x="317" y="32"/>
                    <a:pt x="285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398519" y="3873732"/>
              <a:ext cx="362286" cy="514398"/>
            </a:xfrm>
            <a:custGeom>
              <a:avLst/>
              <a:gdLst/>
              <a:ahLst/>
              <a:cxnLst/>
              <a:rect l="l" t="t" r="r" b="b"/>
              <a:pathLst>
                <a:path w="11063" h="15708" extrusionOk="0">
                  <a:moveTo>
                    <a:pt x="7442" y="0"/>
                  </a:moveTo>
                  <a:cubicBezTo>
                    <a:pt x="7379" y="0"/>
                    <a:pt x="7379" y="95"/>
                    <a:pt x="7411" y="95"/>
                  </a:cubicBezTo>
                  <a:cubicBezTo>
                    <a:pt x="7534" y="144"/>
                    <a:pt x="7638" y="194"/>
                    <a:pt x="7738" y="228"/>
                  </a:cubicBezTo>
                  <a:lnTo>
                    <a:pt x="7738" y="228"/>
                  </a:lnTo>
                  <a:cubicBezTo>
                    <a:pt x="7535" y="1210"/>
                    <a:pt x="7501" y="2220"/>
                    <a:pt x="7379" y="3230"/>
                  </a:cubicBezTo>
                  <a:cubicBezTo>
                    <a:pt x="7316" y="3769"/>
                    <a:pt x="7252" y="4339"/>
                    <a:pt x="7189" y="4877"/>
                  </a:cubicBezTo>
                  <a:cubicBezTo>
                    <a:pt x="7157" y="5099"/>
                    <a:pt x="7094" y="5321"/>
                    <a:pt x="7062" y="5542"/>
                  </a:cubicBezTo>
                  <a:cubicBezTo>
                    <a:pt x="7031" y="5701"/>
                    <a:pt x="6999" y="5891"/>
                    <a:pt x="6967" y="6049"/>
                  </a:cubicBezTo>
                  <a:cubicBezTo>
                    <a:pt x="6967" y="6058"/>
                    <a:pt x="6959" y="6085"/>
                    <a:pt x="6948" y="6117"/>
                  </a:cubicBezTo>
                  <a:lnTo>
                    <a:pt x="6948" y="6117"/>
                  </a:lnTo>
                  <a:cubicBezTo>
                    <a:pt x="6920" y="6089"/>
                    <a:pt x="6888" y="6065"/>
                    <a:pt x="6872" y="6049"/>
                  </a:cubicBezTo>
                  <a:cubicBezTo>
                    <a:pt x="6619" y="5669"/>
                    <a:pt x="6429" y="5289"/>
                    <a:pt x="6112" y="4941"/>
                  </a:cubicBezTo>
                  <a:cubicBezTo>
                    <a:pt x="5827" y="4561"/>
                    <a:pt x="5511" y="4244"/>
                    <a:pt x="5194" y="3895"/>
                  </a:cubicBezTo>
                  <a:cubicBezTo>
                    <a:pt x="5152" y="3840"/>
                    <a:pt x="5086" y="3815"/>
                    <a:pt x="5020" y="3815"/>
                  </a:cubicBezTo>
                  <a:cubicBezTo>
                    <a:pt x="4935" y="3815"/>
                    <a:pt x="4849" y="3856"/>
                    <a:pt x="4814" y="3927"/>
                  </a:cubicBezTo>
                  <a:cubicBezTo>
                    <a:pt x="4687" y="4180"/>
                    <a:pt x="4719" y="4434"/>
                    <a:pt x="4845" y="4656"/>
                  </a:cubicBezTo>
                  <a:cubicBezTo>
                    <a:pt x="4972" y="4941"/>
                    <a:pt x="5162" y="5194"/>
                    <a:pt x="5289" y="5479"/>
                  </a:cubicBezTo>
                  <a:cubicBezTo>
                    <a:pt x="5574" y="6081"/>
                    <a:pt x="5764" y="6746"/>
                    <a:pt x="6017" y="7379"/>
                  </a:cubicBezTo>
                  <a:cubicBezTo>
                    <a:pt x="6144" y="7727"/>
                    <a:pt x="6271" y="8044"/>
                    <a:pt x="6302" y="8392"/>
                  </a:cubicBezTo>
                  <a:cubicBezTo>
                    <a:pt x="6302" y="8741"/>
                    <a:pt x="6302" y="9089"/>
                    <a:pt x="6271" y="9438"/>
                  </a:cubicBezTo>
                  <a:cubicBezTo>
                    <a:pt x="6239" y="10198"/>
                    <a:pt x="6207" y="10958"/>
                    <a:pt x="6144" y="11718"/>
                  </a:cubicBezTo>
                  <a:cubicBezTo>
                    <a:pt x="6144" y="11824"/>
                    <a:pt x="6279" y="11954"/>
                    <a:pt x="6416" y="11954"/>
                  </a:cubicBezTo>
                  <a:cubicBezTo>
                    <a:pt x="6442" y="11954"/>
                    <a:pt x="6467" y="11949"/>
                    <a:pt x="6492" y="11939"/>
                  </a:cubicBezTo>
                  <a:cubicBezTo>
                    <a:pt x="7189" y="11686"/>
                    <a:pt x="7886" y="11433"/>
                    <a:pt x="8519" y="11084"/>
                  </a:cubicBezTo>
                  <a:cubicBezTo>
                    <a:pt x="8567" y="11053"/>
                    <a:pt x="8590" y="11037"/>
                    <a:pt x="8610" y="11037"/>
                  </a:cubicBezTo>
                  <a:cubicBezTo>
                    <a:pt x="8630" y="11037"/>
                    <a:pt x="8646" y="11053"/>
                    <a:pt x="8677" y="11084"/>
                  </a:cubicBezTo>
                  <a:cubicBezTo>
                    <a:pt x="8741" y="11116"/>
                    <a:pt x="8741" y="11211"/>
                    <a:pt x="8772" y="11274"/>
                  </a:cubicBezTo>
                  <a:cubicBezTo>
                    <a:pt x="8836" y="11401"/>
                    <a:pt x="8899" y="11559"/>
                    <a:pt x="8962" y="11686"/>
                  </a:cubicBezTo>
                  <a:cubicBezTo>
                    <a:pt x="9057" y="11971"/>
                    <a:pt x="9152" y="12256"/>
                    <a:pt x="9247" y="12541"/>
                  </a:cubicBezTo>
                  <a:cubicBezTo>
                    <a:pt x="9481" y="13284"/>
                    <a:pt x="9686" y="14027"/>
                    <a:pt x="10034" y="14703"/>
                  </a:cubicBezTo>
                  <a:lnTo>
                    <a:pt x="10034" y="14703"/>
                  </a:lnTo>
                  <a:cubicBezTo>
                    <a:pt x="9844" y="14570"/>
                    <a:pt x="9657" y="14440"/>
                    <a:pt x="9469" y="14315"/>
                  </a:cubicBezTo>
                  <a:cubicBezTo>
                    <a:pt x="9026" y="13998"/>
                    <a:pt x="8582" y="13649"/>
                    <a:pt x="8076" y="13396"/>
                  </a:cubicBezTo>
                  <a:cubicBezTo>
                    <a:pt x="7632" y="13206"/>
                    <a:pt x="7094" y="13016"/>
                    <a:pt x="6682" y="12731"/>
                  </a:cubicBezTo>
                  <a:cubicBezTo>
                    <a:pt x="6492" y="12604"/>
                    <a:pt x="6334" y="12446"/>
                    <a:pt x="6239" y="12256"/>
                  </a:cubicBezTo>
                  <a:cubicBezTo>
                    <a:pt x="6081" y="12034"/>
                    <a:pt x="6017" y="11781"/>
                    <a:pt x="5827" y="11591"/>
                  </a:cubicBezTo>
                  <a:cubicBezTo>
                    <a:pt x="5669" y="11464"/>
                    <a:pt x="5479" y="11369"/>
                    <a:pt x="5320" y="11243"/>
                  </a:cubicBezTo>
                  <a:cubicBezTo>
                    <a:pt x="5130" y="11116"/>
                    <a:pt x="4940" y="10958"/>
                    <a:pt x="4750" y="10799"/>
                  </a:cubicBezTo>
                  <a:cubicBezTo>
                    <a:pt x="4402" y="10483"/>
                    <a:pt x="4085" y="10134"/>
                    <a:pt x="3800" y="9754"/>
                  </a:cubicBezTo>
                  <a:cubicBezTo>
                    <a:pt x="3199" y="9058"/>
                    <a:pt x="2629" y="8297"/>
                    <a:pt x="1869" y="7696"/>
                  </a:cubicBezTo>
                  <a:cubicBezTo>
                    <a:pt x="1457" y="7347"/>
                    <a:pt x="982" y="7031"/>
                    <a:pt x="855" y="6461"/>
                  </a:cubicBezTo>
                  <a:cubicBezTo>
                    <a:pt x="760" y="5922"/>
                    <a:pt x="918" y="5352"/>
                    <a:pt x="1109" y="4846"/>
                  </a:cubicBezTo>
                  <a:cubicBezTo>
                    <a:pt x="1192" y="4638"/>
                    <a:pt x="1002" y="4484"/>
                    <a:pt x="826" y="4484"/>
                  </a:cubicBezTo>
                  <a:cubicBezTo>
                    <a:pt x="734" y="4484"/>
                    <a:pt x="645" y="4526"/>
                    <a:pt x="602" y="4624"/>
                  </a:cubicBezTo>
                  <a:cubicBezTo>
                    <a:pt x="190" y="5574"/>
                    <a:pt x="0" y="6682"/>
                    <a:pt x="728" y="7506"/>
                  </a:cubicBezTo>
                  <a:cubicBezTo>
                    <a:pt x="1077" y="7917"/>
                    <a:pt x="1520" y="8171"/>
                    <a:pt x="1900" y="8519"/>
                  </a:cubicBezTo>
                  <a:cubicBezTo>
                    <a:pt x="2249" y="8867"/>
                    <a:pt x="2597" y="9216"/>
                    <a:pt x="2914" y="9596"/>
                  </a:cubicBezTo>
                  <a:cubicBezTo>
                    <a:pt x="3547" y="10356"/>
                    <a:pt x="4212" y="11116"/>
                    <a:pt x="5004" y="11686"/>
                  </a:cubicBezTo>
                  <a:cubicBezTo>
                    <a:pt x="5194" y="11813"/>
                    <a:pt x="5384" y="11908"/>
                    <a:pt x="5511" y="12129"/>
                  </a:cubicBezTo>
                  <a:cubicBezTo>
                    <a:pt x="5637" y="12383"/>
                    <a:pt x="5732" y="12636"/>
                    <a:pt x="5922" y="12826"/>
                  </a:cubicBezTo>
                  <a:cubicBezTo>
                    <a:pt x="6239" y="13238"/>
                    <a:pt x="6714" y="13491"/>
                    <a:pt x="7189" y="13681"/>
                  </a:cubicBezTo>
                  <a:cubicBezTo>
                    <a:pt x="7822" y="13935"/>
                    <a:pt x="8424" y="14125"/>
                    <a:pt x="9026" y="14473"/>
                  </a:cubicBezTo>
                  <a:cubicBezTo>
                    <a:pt x="9596" y="14821"/>
                    <a:pt x="10166" y="15265"/>
                    <a:pt x="10704" y="15676"/>
                  </a:cubicBezTo>
                  <a:cubicBezTo>
                    <a:pt x="10737" y="15698"/>
                    <a:pt x="10770" y="15708"/>
                    <a:pt x="10801" y="15708"/>
                  </a:cubicBezTo>
                  <a:cubicBezTo>
                    <a:pt x="10951" y="15708"/>
                    <a:pt x="11062" y="15490"/>
                    <a:pt x="10958" y="15360"/>
                  </a:cubicBezTo>
                  <a:cubicBezTo>
                    <a:pt x="10103" y="14410"/>
                    <a:pt x="9786" y="13048"/>
                    <a:pt x="9406" y="11844"/>
                  </a:cubicBezTo>
                  <a:cubicBezTo>
                    <a:pt x="9311" y="11528"/>
                    <a:pt x="9216" y="11243"/>
                    <a:pt x="9089" y="10926"/>
                  </a:cubicBezTo>
                  <a:cubicBezTo>
                    <a:pt x="9008" y="10710"/>
                    <a:pt x="8859" y="10564"/>
                    <a:pt x="8640" y="10564"/>
                  </a:cubicBezTo>
                  <a:cubicBezTo>
                    <a:pt x="8602" y="10564"/>
                    <a:pt x="8562" y="10568"/>
                    <a:pt x="8519" y="10578"/>
                  </a:cubicBezTo>
                  <a:cubicBezTo>
                    <a:pt x="7908" y="10730"/>
                    <a:pt x="7297" y="11006"/>
                    <a:pt x="6702" y="11273"/>
                  </a:cubicBezTo>
                  <a:lnTo>
                    <a:pt x="6702" y="11273"/>
                  </a:lnTo>
                  <a:cubicBezTo>
                    <a:pt x="6727" y="10703"/>
                    <a:pt x="6752" y="10150"/>
                    <a:pt x="6777" y="9596"/>
                  </a:cubicBezTo>
                  <a:cubicBezTo>
                    <a:pt x="6809" y="8931"/>
                    <a:pt x="6841" y="8266"/>
                    <a:pt x="6651" y="7601"/>
                  </a:cubicBezTo>
                  <a:cubicBezTo>
                    <a:pt x="6492" y="6999"/>
                    <a:pt x="6239" y="6429"/>
                    <a:pt x="5986" y="5859"/>
                  </a:cubicBezTo>
                  <a:cubicBezTo>
                    <a:pt x="5968" y="5815"/>
                    <a:pt x="5950" y="5771"/>
                    <a:pt x="5931" y="5728"/>
                  </a:cubicBezTo>
                  <a:lnTo>
                    <a:pt x="5931" y="5728"/>
                  </a:lnTo>
                  <a:cubicBezTo>
                    <a:pt x="6108" y="5919"/>
                    <a:pt x="6295" y="6100"/>
                    <a:pt x="6461" y="6302"/>
                  </a:cubicBezTo>
                  <a:cubicBezTo>
                    <a:pt x="6603" y="6445"/>
                    <a:pt x="6799" y="6730"/>
                    <a:pt x="7008" y="6730"/>
                  </a:cubicBezTo>
                  <a:cubicBezTo>
                    <a:pt x="7078" y="6730"/>
                    <a:pt x="7149" y="6698"/>
                    <a:pt x="7221" y="6619"/>
                  </a:cubicBezTo>
                  <a:cubicBezTo>
                    <a:pt x="7316" y="6524"/>
                    <a:pt x="7347" y="6366"/>
                    <a:pt x="7379" y="6207"/>
                  </a:cubicBezTo>
                  <a:cubicBezTo>
                    <a:pt x="7442" y="6017"/>
                    <a:pt x="7506" y="5827"/>
                    <a:pt x="7537" y="5637"/>
                  </a:cubicBezTo>
                  <a:cubicBezTo>
                    <a:pt x="7791" y="4466"/>
                    <a:pt x="7727" y="3262"/>
                    <a:pt x="7791" y="2059"/>
                  </a:cubicBezTo>
                  <a:cubicBezTo>
                    <a:pt x="7822" y="1457"/>
                    <a:pt x="7854" y="824"/>
                    <a:pt x="7981" y="190"/>
                  </a:cubicBezTo>
                  <a:cubicBezTo>
                    <a:pt x="7981" y="127"/>
                    <a:pt x="7949" y="64"/>
                    <a:pt x="7886" y="64"/>
                  </a:cubicBezTo>
                  <a:cubicBezTo>
                    <a:pt x="7727" y="32"/>
                    <a:pt x="7601" y="32"/>
                    <a:pt x="7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12734" y="3896164"/>
              <a:ext cx="213677" cy="401910"/>
            </a:xfrm>
            <a:custGeom>
              <a:avLst/>
              <a:gdLst/>
              <a:ahLst/>
              <a:cxnLst/>
              <a:rect l="l" t="t" r="r" b="b"/>
              <a:pathLst>
                <a:path w="6525" h="12273" extrusionOk="0">
                  <a:moveTo>
                    <a:pt x="2420" y="0"/>
                  </a:moveTo>
                  <a:cubicBezTo>
                    <a:pt x="2368" y="0"/>
                    <a:pt x="2321" y="36"/>
                    <a:pt x="2344" y="107"/>
                  </a:cubicBezTo>
                  <a:cubicBezTo>
                    <a:pt x="2471" y="455"/>
                    <a:pt x="2313" y="772"/>
                    <a:pt x="2186" y="1089"/>
                  </a:cubicBezTo>
                  <a:cubicBezTo>
                    <a:pt x="2028" y="1437"/>
                    <a:pt x="1933" y="1785"/>
                    <a:pt x="2091" y="2165"/>
                  </a:cubicBezTo>
                  <a:cubicBezTo>
                    <a:pt x="2186" y="2355"/>
                    <a:pt x="2313" y="2419"/>
                    <a:pt x="2503" y="2482"/>
                  </a:cubicBezTo>
                  <a:cubicBezTo>
                    <a:pt x="2661" y="2577"/>
                    <a:pt x="2851" y="2672"/>
                    <a:pt x="3041" y="2704"/>
                  </a:cubicBezTo>
                  <a:cubicBezTo>
                    <a:pt x="3168" y="2704"/>
                    <a:pt x="3326" y="2704"/>
                    <a:pt x="3453" y="2609"/>
                  </a:cubicBezTo>
                  <a:cubicBezTo>
                    <a:pt x="3579" y="2514"/>
                    <a:pt x="3579" y="2355"/>
                    <a:pt x="3674" y="2229"/>
                  </a:cubicBezTo>
                  <a:cubicBezTo>
                    <a:pt x="3710" y="2176"/>
                    <a:pt x="3755" y="2132"/>
                    <a:pt x="3794" y="2132"/>
                  </a:cubicBezTo>
                  <a:cubicBezTo>
                    <a:pt x="3824" y="2132"/>
                    <a:pt x="3851" y="2159"/>
                    <a:pt x="3864" y="2229"/>
                  </a:cubicBezTo>
                  <a:cubicBezTo>
                    <a:pt x="3896" y="2355"/>
                    <a:pt x="3801" y="2450"/>
                    <a:pt x="3769" y="2577"/>
                  </a:cubicBezTo>
                  <a:cubicBezTo>
                    <a:pt x="3674" y="2799"/>
                    <a:pt x="3579" y="2989"/>
                    <a:pt x="3516" y="3210"/>
                  </a:cubicBezTo>
                  <a:cubicBezTo>
                    <a:pt x="3453" y="3337"/>
                    <a:pt x="3389" y="3654"/>
                    <a:pt x="3294" y="3717"/>
                  </a:cubicBezTo>
                  <a:cubicBezTo>
                    <a:pt x="3168" y="3844"/>
                    <a:pt x="2946" y="3812"/>
                    <a:pt x="2819" y="3907"/>
                  </a:cubicBezTo>
                  <a:cubicBezTo>
                    <a:pt x="2327" y="4184"/>
                    <a:pt x="2373" y="5177"/>
                    <a:pt x="3013" y="5177"/>
                  </a:cubicBezTo>
                  <a:cubicBezTo>
                    <a:pt x="3032" y="5177"/>
                    <a:pt x="3052" y="5176"/>
                    <a:pt x="3073" y="5174"/>
                  </a:cubicBezTo>
                  <a:cubicBezTo>
                    <a:pt x="3611" y="5142"/>
                    <a:pt x="4118" y="5047"/>
                    <a:pt x="4656" y="5047"/>
                  </a:cubicBezTo>
                  <a:cubicBezTo>
                    <a:pt x="4925" y="5031"/>
                    <a:pt x="5202" y="5024"/>
                    <a:pt x="5480" y="5024"/>
                  </a:cubicBezTo>
                  <a:cubicBezTo>
                    <a:pt x="5681" y="5024"/>
                    <a:pt x="5883" y="5028"/>
                    <a:pt x="6081" y="5036"/>
                  </a:cubicBezTo>
                  <a:lnTo>
                    <a:pt x="6081" y="5036"/>
                  </a:lnTo>
                  <a:cubicBezTo>
                    <a:pt x="6081" y="5040"/>
                    <a:pt x="6081" y="5043"/>
                    <a:pt x="6081" y="5047"/>
                  </a:cubicBezTo>
                  <a:cubicBezTo>
                    <a:pt x="6081" y="5160"/>
                    <a:pt x="6097" y="5177"/>
                    <a:pt x="6049" y="5177"/>
                  </a:cubicBezTo>
                  <a:cubicBezTo>
                    <a:pt x="6030" y="5177"/>
                    <a:pt x="6000" y="5174"/>
                    <a:pt x="5955" y="5174"/>
                  </a:cubicBezTo>
                  <a:cubicBezTo>
                    <a:pt x="5670" y="5174"/>
                    <a:pt x="5353" y="5174"/>
                    <a:pt x="5068" y="5206"/>
                  </a:cubicBezTo>
                  <a:cubicBezTo>
                    <a:pt x="4498" y="5237"/>
                    <a:pt x="3928" y="5269"/>
                    <a:pt x="3389" y="5364"/>
                  </a:cubicBezTo>
                  <a:cubicBezTo>
                    <a:pt x="2819" y="5459"/>
                    <a:pt x="2281" y="5522"/>
                    <a:pt x="1711" y="5681"/>
                  </a:cubicBezTo>
                  <a:cubicBezTo>
                    <a:pt x="1489" y="5744"/>
                    <a:pt x="1204" y="5807"/>
                    <a:pt x="1014" y="5902"/>
                  </a:cubicBezTo>
                  <a:cubicBezTo>
                    <a:pt x="793" y="6029"/>
                    <a:pt x="698" y="6219"/>
                    <a:pt x="634" y="6441"/>
                  </a:cubicBezTo>
                  <a:cubicBezTo>
                    <a:pt x="444" y="7011"/>
                    <a:pt x="318" y="7581"/>
                    <a:pt x="159" y="8151"/>
                  </a:cubicBezTo>
                  <a:cubicBezTo>
                    <a:pt x="96" y="8373"/>
                    <a:pt x="1" y="8594"/>
                    <a:pt x="127" y="8816"/>
                  </a:cubicBezTo>
                  <a:cubicBezTo>
                    <a:pt x="222" y="9038"/>
                    <a:pt x="413" y="9069"/>
                    <a:pt x="634" y="9069"/>
                  </a:cubicBezTo>
                  <a:cubicBezTo>
                    <a:pt x="888" y="9101"/>
                    <a:pt x="1173" y="9133"/>
                    <a:pt x="1458" y="9133"/>
                  </a:cubicBezTo>
                  <a:cubicBezTo>
                    <a:pt x="1626" y="9133"/>
                    <a:pt x="1795" y="9118"/>
                    <a:pt x="1964" y="9118"/>
                  </a:cubicBezTo>
                  <a:cubicBezTo>
                    <a:pt x="2049" y="9118"/>
                    <a:pt x="2133" y="9122"/>
                    <a:pt x="2218" y="9133"/>
                  </a:cubicBezTo>
                  <a:cubicBezTo>
                    <a:pt x="2503" y="9196"/>
                    <a:pt x="2693" y="9386"/>
                    <a:pt x="2851" y="9608"/>
                  </a:cubicBezTo>
                  <a:cubicBezTo>
                    <a:pt x="3041" y="9861"/>
                    <a:pt x="3199" y="10083"/>
                    <a:pt x="3389" y="10336"/>
                  </a:cubicBezTo>
                  <a:cubicBezTo>
                    <a:pt x="3801" y="10874"/>
                    <a:pt x="4181" y="11381"/>
                    <a:pt x="4593" y="11888"/>
                  </a:cubicBezTo>
                  <a:cubicBezTo>
                    <a:pt x="4751" y="12078"/>
                    <a:pt x="4910" y="12236"/>
                    <a:pt x="5131" y="12268"/>
                  </a:cubicBezTo>
                  <a:cubicBezTo>
                    <a:pt x="5157" y="12271"/>
                    <a:pt x="5182" y="12273"/>
                    <a:pt x="5206" y="12273"/>
                  </a:cubicBezTo>
                  <a:cubicBezTo>
                    <a:pt x="5416" y="12273"/>
                    <a:pt x="5553" y="12150"/>
                    <a:pt x="5638" y="11951"/>
                  </a:cubicBezTo>
                  <a:cubicBezTo>
                    <a:pt x="5663" y="11852"/>
                    <a:pt x="5572" y="11773"/>
                    <a:pt x="5485" y="11773"/>
                  </a:cubicBezTo>
                  <a:cubicBezTo>
                    <a:pt x="5461" y="11773"/>
                    <a:pt x="5437" y="11779"/>
                    <a:pt x="5416" y="11793"/>
                  </a:cubicBezTo>
                  <a:cubicBezTo>
                    <a:pt x="5384" y="11809"/>
                    <a:pt x="5352" y="11816"/>
                    <a:pt x="5321" y="11816"/>
                  </a:cubicBezTo>
                  <a:cubicBezTo>
                    <a:pt x="5165" y="11816"/>
                    <a:pt x="5020" y="11645"/>
                    <a:pt x="4941" y="11539"/>
                  </a:cubicBezTo>
                  <a:cubicBezTo>
                    <a:pt x="4751" y="11349"/>
                    <a:pt x="4593" y="11159"/>
                    <a:pt x="4434" y="10938"/>
                  </a:cubicBezTo>
                  <a:cubicBezTo>
                    <a:pt x="4086" y="10526"/>
                    <a:pt x="3769" y="10114"/>
                    <a:pt x="3421" y="9703"/>
                  </a:cubicBezTo>
                  <a:cubicBezTo>
                    <a:pt x="3168" y="9386"/>
                    <a:pt x="2883" y="9006"/>
                    <a:pt x="2503" y="8848"/>
                  </a:cubicBezTo>
                  <a:cubicBezTo>
                    <a:pt x="2273" y="8741"/>
                    <a:pt x="2013" y="8724"/>
                    <a:pt x="1756" y="8724"/>
                  </a:cubicBezTo>
                  <a:cubicBezTo>
                    <a:pt x="1634" y="8724"/>
                    <a:pt x="1513" y="8728"/>
                    <a:pt x="1396" y="8728"/>
                  </a:cubicBezTo>
                  <a:cubicBezTo>
                    <a:pt x="1319" y="8728"/>
                    <a:pt x="1244" y="8726"/>
                    <a:pt x="1173" y="8721"/>
                  </a:cubicBezTo>
                  <a:cubicBezTo>
                    <a:pt x="1046" y="8721"/>
                    <a:pt x="919" y="8721"/>
                    <a:pt x="793" y="8689"/>
                  </a:cubicBezTo>
                  <a:cubicBezTo>
                    <a:pt x="666" y="8658"/>
                    <a:pt x="666" y="8689"/>
                    <a:pt x="698" y="8531"/>
                  </a:cubicBezTo>
                  <a:cubicBezTo>
                    <a:pt x="761" y="8277"/>
                    <a:pt x="824" y="8024"/>
                    <a:pt x="856" y="7771"/>
                  </a:cubicBezTo>
                  <a:cubicBezTo>
                    <a:pt x="919" y="7517"/>
                    <a:pt x="983" y="7296"/>
                    <a:pt x="1046" y="7074"/>
                  </a:cubicBezTo>
                  <a:cubicBezTo>
                    <a:pt x="1078" y="6884"/>
                    <a:pt x="1109" y="6504"/>
                    <a:pt x="1268" y="6377"/>
                  </a:cubicBezTo>
                  <a:cubicBezTo>
                    <a:pt x="1458" y="6251"/>
                    <a:pt x="1743" y="6219"/>
                    <a:pt x="1933" y="6156"/>
                  </a:cubicBezTo>
                  <a:cubicBezTo>
                    <a:pt x="2186" y="6092"/>
                    <a:pt x="2408" y="6029"/>
                    <a:pt x="2661" y="5966"/>
                  </a:cubicBezTo>
                  <a:cubicBezTo>
                    <a:pt x="2914" y="5902"/>
                    <a:pt x="3136" y="5807"/>
                    <a:pt x="3389" y="5776"/>
                  </a:cubicBezTo>
                  <a:cubicBezTo>
                    <a:pt x="3674" y="5712"/>
                    <a:pt x="3928" y="5681"/>
                    <a:pt x="4213" y="5649"/>
                  </a:cubicBezTo>
                  <a:cubicBezTo>
                    <a:pt x="4783" y="5586"/>
                    <a:pt x="5353" y="5554"/>
                    <a:pt x="5891" y="5554"/>
                  </a:cubicBezTo>
                  <a:cubicBezTo>
                    <a:pt x="5939" y="5554"/>
                    <a:pt x="5986" y="5556"/>
                    <a:pt x="6033" y="5556"/>
                  </a:cubicBezTo>
                  <a:cubicBezTo>
                    <a:pt x="6172" y="5556"/>
                    <a:pt x="6303" y="5538"/>
                    <a:pt x="6398" y="5396"/>
                  </a:cubicBezTo>
                  <a:cubicBezTo>
                    <a:pt x="6493" y="5269"/>
                    <a:pt x="6430" y="5079"/>
                    <a:pt x="6493" y="4921"/>
                  </a:cubicBezTo>
                  <a:cubicBezTo>
                    <a:pt x="6525" y="4794"/>
                    <a:pt x="6430" y="4667"/>
                    <a:pt x="6303" y="4667"/>
                  </a:cubicBezTo>
                  <a:cubicBezTo>
                    <a:pt x="5967" y="4656"/>
                    <a:pt x="5635" y="4648"/>
                    <a:pt x="5304" y="4648"/>
                  </a:cubicBezTo>
                  <a:cubicBezTo>
                    <a:pt x="4731" y="4648"/>
                    <a:pt x="4162" y="4670"/>
                    <a:pt x="3579" y="4731"/>
                  </a:cubicBezTo>
                  <a:cubicBezTo>
                    <a:pt x="3493" y="4752"/>
                    <a:pt x="3273" y="4803"/>
                    <a:pt x="3113" y="4803"/>
                  </a:cubicBezTo>
                  <a:cubicBezTo>
                    <a:pt x="3038" y="4803"/>
                    <a:pt x="2976" y="4792"/>
                    <a:pt x="2946" y="4762"/>
                  </a:cubicBezTo>
                  <a:cubicBezTo>
                    <a:pt x="2819" y="4636"/>
                    <a:pt x="2914" y="4414"/>
                    <a:pt x="3041" y="4382"/>
                  </a:cubicBezTo>
                  <a:cubicBezTo>
                    <a:pt x="3168" y="4319"/>
                    <a:pt x="3358" y="4351"/>
                    <a:pt x="3484" y="4287"/>
                  </a:cubicBezTo>
                  <a:cubicBezTo>
                    <a:pt x="3674" y="4256"/>
                    <a:pt x="3801" y="4097"/>
                    <a:pt x="3896" y="3939"/>
                  </a:cubicBezTo>
                  <a:cubicBezTo>
                    <a:pt x="4086" y="3591"/>
                    <a:pt x="4181" y="3147"/>
                    <a:pt x="4276" y="2767"/>
                  </a:cubicBezTo>
                  <a:cubicBezTo>
                    <a:pt x="4339" y="2450"/>
                    <a:pt x="4339" y="2070"/>
                    <a:pt x="4023" y="1849"/>
                  </a:cubicBezTo>
                  <a:cubicBezTo>
                    <a:pt x="3947" y="1795"/>
                    <a:pt x="3864" y="1770"/>
                    <a:pt x="3782" y="1770"/>
                  </a:cubicBezTo>
                  <a:cubicBezTo>
                    <a:pt x="3625" y="1770"/>
                    <a:pt x="3473" y="1861"/>
                    <a:pt x="3389" y="2007"/>
                  </a:cubicBezTo>
                  <a:cubicBezTo>
                    <a:pt x="3307" y="2144"/>
                    <a:pt x="3296" y="2305"/>
                    <a:pt x="3151" y="2305"/>
                  </a:cubicBezTo>
                  <a:cubicBezTo>
                    <a:pt x="3129" y="2305"/>
                    <a:pt x="3103" y="2301"/>
                    <a:pt x="3073" y="2292"/>
                  </a:cubicBezTo>
                  <a:cubicBezTo>
                    <a:pt x="2978" y="2292"/>
                    <a:pt x="2883" y="2197"/>
                    <a:pt x="2819" y="2165"/>
                  </a:cubicBezTo>
                  <a:cubicBezTo>
                    <a:pt x="2756" y="2102"/>
                    <a:pt x="2724" y="2039"/>
                    <a:pt x="2693" y="1912"/>
                  </a:cubicBezTo>
                  <a:cubicBezTo>
                    <a:pt x="2503" y="1342"/>
                    <a:pt x="3263" y="360"/>
                    <a:pt x="2471" y="12"/>
                  </a:cubicBezTo>
                  <a:cubicBezTo>
                    <a:pt x="2455" y="4"/>
                    <a:pt x="2437" y="0"/>
                    <a:pt x="2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43844" y="3965000"/>
              <a:ext cx="30128" cy="47255"/>
            </a:xfrm>
            <a:custGeom>
              <a:avLst/>
              <a:gdLst/>
              <a:ahLst/>
              <a:cxnLst/>
              <a:rect l="l" t="t" r="r" b="b"/>
              <a:pathLst>
                <a:path w="920" h="1443" extrusionOk="0">
                  <a:moveTo>
                    <a:pt x="592" y="334"/>
                  </a:moveTo>
                  <a:cubicBezTo>
                    <a:pt x="599" y="334"/>
                    <a:pt x="592" y="348"/>
                    <a:pt x="571" y="348"/>
                  </a:cubicBezTo>
                  <a:cubicBezTo>
                    <a:pt x="581" y="338"/>
                    <a:pt x="589" y="334"/>
                    <a:pt x="592" y="334"/>
                  </a:cubicBezTo>
                  <a:close/>
                  <a:moveTo>
                    <a:pt x="549" y="380"/>
                  </a:moveTo>
                  <a:lnTo>
                    <a:pt x="549" y="380"/>
                  </a:lnTo>
                  <a:cubicBezTo>
                    <a:pt x="554" y="388"/>
                    <a:pt x="560" y="393"/>
                    <a:pt x="564" y="393"/>
                  </a:cubicBezTo>
                  <a:cubicBezTo>
                    <a:pt x="568" y="393"/>
                    <a:pt x="571" y="389"/>
                    <a:pt x="571" y="380"/>
                  </a:cubicBezTo>
                  <a:cubicBezTo>
                    <a:pt x="571" y="412"/>
                    <a:pt x="571" y="412"/>
                    <a:pt x="571" y="443"/>
                  </a:cubicBezTo>
                  <a:cubicBezTo>
                    <a:pt x="571" y="475"/>
                    <a:pt x="571" y="507"/>
                    <a:pt x="571" y="538"/>
                  </a:cubicBezTo>
                  <a:cubicBezTo>
                    <a:pt x="571" y="538"/>
                    <a:pt x="551" y="579"/>
                    <a:pt x="543" y="579"/>
                  </a:cubicBezTo>
                  <a:cubicBezTo>
                    <a:pt x="541" y="579"/>
                    <a:pt x="539" y="576"/>
                    <a:pt x="539" y="570"/>
                  </a:cubicBezTo>
                  <a:cubicBezTo>
                    <a:pt x="539" y="570"/>
                    <a:pt x="539" y="602"/>
                    <a:pt x="539" y="602"/>
                  </a:cubicBezTo>
                  <a:cubicBezTo>
                    <a:pt x="539" y="665"/>
                    <a:pt x="508" y="728"/>
                    <a:pt x="508" y="792"/>
                  </a:cubicBezTo>
                  <a:cubicBezTo>
                    <a:pt x="476" y="855"/>
                    <a:pt x="476" y="887"/>
                    <a:pt x="413" y="950"/>
                  </a:cubicBezTo>
                  <a:cubicBezTo>
                    <a:pt x="413" y="963"/>
                    <a:pt x="413" y="971"/>
                    <a:pt x="410" y="977"/>
                  </a:cubicBezTo>
                  <a:lnTo>
                    <a:pt x="410" y="977"/>
                  </a:lnTo>
                  <a:cubicBezTo>
                    <a:pt x="407" y="961"/>
                    <a:pt x="400" y="950"/>
                    <a:pt x="381" y="950"/>
                  </a:cubicBezTo>
                  <a:cubicBezTo>
                    <a:pt x="381" y="950"/>
                    <a:pt x="381" y="918"/>
                    <a:pt x="381" y="887"/>
                  </a:cubicBezTo>
                  <a:cubicBezTo>
                    <a:pt x="381" y="855"/>
                    <a:pt x="381" y="792"/>
                    <a:pt x="381" y="760"/>
                  </a:cubicBezTo>
                  <a:cubicBezTo>
                    <a:pt x="381" y="728"/>
                    <a:pt x="381" y="697"/>
                    <a:pt x="381" y="665"/>
                  </a:cubicBezTo>
                  <a:cubicBezTo>
                    <a:pt x="413" y="633"/>
                    <a:pt x="413" y="602"/>
                    <a:pt x="413" y="602"/>
                  </a:cubicBezTo>
                  <a:lnTo>
                    <a:pt x="413" y="570"/>
                  </a:lnTo>
                  <a:cubicBezTo>
                    <a:pt x="413" y="576"/>
                    <a:pt x="414" y="579"/>
                    <a:pt x="416" y="579"/>
                  </a:cubicBezTo>
                  <a:cubicBezTo>
                    <a:pt x="424" y="579"/>
                    <a:pt x="444" y="538"/>
                    <a:pt x="444" y="538"/>
                  </a:cubicBezTo>
                  <a:cubicBezTo>
                    <a:pt x="444" y="507"/>
                    <a:pt x="444" y="507"/>
                    <a:pt x="476" y="475"/>
                  </a:cubicBezTo>
                  <a:cubicBezTo>
                    <a:pt x="476" y="475"/>
                    <a:pt x="476" y="453"/>
                    <a:pt x="495" y="446"/>
                  </a:cubicBezTo>
                  <a:lnTo>
                    <a:pt x="495" y="446"/>
                  </a:lnTo>
                  <a:cubicBezTo>
                    <a:pt x="493" y="449"/>
                    <a:pt x="493" y="453"/>
                    <a:pt x="495" y="453"/>
                  </a:cubicBezTo>
                  <a:cubicBezTo>
                    <a:pt x="497" y="453"/>
                    <a:pt x="501" y="450"/>
                    <a:pt x="508" y="443"/>
                  </a:cubicBezTo>
                  <a:cubicBezTo>
                    <a:pt x="508" y="412"/>
                    <a:pt x="539" y="412"/>
                    <a:pt x="539" y="380"/>
                  </a:cubicBezTo>
                  <a:cubicBezTo>
                    <a:pt x="543" y="380"/>
                    <a:pt x="546" y="380"/>
                    <a:pt x="549" y="380"/>
                  </a:cubicBezTo>
                  <a:close/>
                  <a:moveTo>
                    <a:pt x="409" y="982"/>
                  </a:moveTo>
                  <a:cubicBezTo>
                    <a:pt x="407" y="986"/>
                    <a:pt x="404" y="990"/>
                    <a:pt x="399" y="995"/>
                  </a:cubicBezTo>
                  <a:lnTo>
                    <a:pt x="399" y="995"/>
                  </a:lnTo>
                  <a:cubicBezTo>
                    <a:pt x="397" y="988"/>
                    <a:pt x="399" y="983"/>
                    <a:pt x="409" y="982"/>
                  </a:cubicBezTo>
                  <a:close/>
                  <a:moveTo>
                    <a:pt x="413" y="982"/>
                  </a:moveTo>
                  <a:cubicBezTo>
                    <a:pt x="413" y="982"/>
                    <a:pt x="413" y="1013"/>
                    <a:pt x="413" y="1013"/>
                  </a:cubicBezTo>
                  <a:cubicBezTo>
                    <a:pt x="413" y="1002"/>
                    <a:pt x="413" y="991"/>
                    <a:pt x="411" y="982"/>
                  </a:cubicBezTo>
                  <a:lnTo>
                    <a:pt x="411" y="982"/>
                  </a:lnTo>
                  <a:cubicBezTo>
                    <a:pt x="412" y="982"/>
                    <a:pt x="412" y="982"/>
                    <a:pt x="413" y="982"/>
                  </a:cubicBezTo>
                  <a:close/>
                  <a:moveTo>
                    <a:pt x="539" y="0"/>
                  </a:moveTo>
                  <a:cubicBezTo>
                    <a:pt x="381" y="32"/>
                    <a:pt x="286" y="158"/>
                    <a:pt x="223" y="253"/>
                  </a:cubicBezTo>
                  <a:cubicBezTo>
                    <a:pt x="159" y="348"/>
                    <a:pt x="96" y="443"/>
                    <a:pt x="64" y="538"/>
                  </a:cubicBezTo>
                  <a:cubicBezTo>
                    <a:pt x="42" y="606"/>
                    <a:pt x="35" y="690"/>
                    <a:pt x="33" y="778"/>
                  </a:cubicBezTo>
                  <a:lnTo>
                    <a:pt x="33" y="778"/>
                  </a:lnTo>
                  <a:cubicBezTo>
                    <a:pt x="15" y="860"/>
                    <a:pt x="1" y="951"/>
                    <a:pt x="1" y="1013"/>
                  </a:cubicBezTo>
                  <a:cubicBezTo>
                    <a:pt x="1" y="1172"/>
                    <a:pt x="64" y="1298"/>
                    <a:pt x="159" y="1362"/>
                  </a:cubicBezTo>
                  <a:cubicBezTo>
                    <a:pt x="229" y="1417"/>
                    <a:pt x="298" y="1442"/>
                    <a:pt x="365" y="1442"/>
                  </a:cubicBezTo>
                  <a:cubicBezTo>
                    <a:pt x="450" y="1442"/>
                    <a:pt x="531" y="1401"/>
                    <a:pt x="603" y="1330"/>
                  </a:cubicBezTo>
                  <a:cubicBezTo>
                    <a:pt x="698" y="1235"/>
                    <a:pt x="761" y="1140"/>
                    <a:pt x="793" y="1013"/>
                  </a:cubicBezTo>
                  <a:cubicBezTo>
                    <a:pt x="856" y="887"/>
                    <a:pt x="888" y="760"/>
                    <a:pt x="888" y="633"/>
                  </a:cubicBezTo>
                  <a:cubicBezTo>
                    <a:pt x="919" y="507"/>
                    <a:pt x="919" y="380"/>
                    <a:pt x="888" y="253"/>
                  </a:cubicBezTo>
                  <a:cubicBezTo>
                    <a:pt x="824" y="95"/>
                    <a:pt x="698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759399" y="4084234"/>
              <a:ext cx="135902" cy="24954"/>
            </a:xfrm>
            <a:custGeom>
              <a:avLst/>
              <a:gdLst/>
              <a:ahLst/>
              <a:cxnLst/>
              <a:rect l="l" t="t" r="r" b="b"/>
              <a:pathLst>
                <a:path w="4150" h="762" extrusionOk="0">
                  <a:moveTo>
                    <a:pt x="4055" y="1"/>
                  </a:moveTo>
                  <a:cubicBezTo>
                    <a:pt x="3738" y="1"/>
                    <a:pt x="3421" y="64"/>
                    <a:pt x="3104" y="96"/>
                  </a:cubicBezTo>
                  <a:cubicBezTo>
                    <a:pt x="2788" y="159"/>
                    <a:pt x="2439" y="191"/>
                    <a:pt x="2091" y="254"/>
                  </a:cubicBezTo>
                  <a:cubicBezTo>
                    <a:pt x="1426" y="349"/>
                    <a:pt x="729" y="476"/>
                    <a:pt x="64" y="666"/>
                  </a:cubicBezTo>
                  <a:cubicBezTo>
                    <a:pt x="1" y="666"/>
                    <a:pt x="33" y="761"/>
                    <a:pt x="96" y="761"/>
                  </a:cubicBezTo>
                  <a:cubicBezTo>
                    <a:pt x="761" y="666"/>
                    <a:pt x="1426" y="508"/>
                    <a:pt x="2091" y="381"/>
                  </a:cubicBezTo>
                  <a:cubicBezTo>
                    <a:pt x="2408" y="349"/>
                    <a:pt x="2756" y="286"/>
                    <a:pt x="3073" y="254"/>
                  </a:cubicBezTo>
                  <a:cubicBezTo>
                    <a:pt x="3390" y="191"/>
                    <a:pt x="3738" y="159"/>
                    <a:pt x="4086" y="96"/>
                  </a:cubicBezTo>
                  <a:cubicBezTo>
                    <a:pt x="4150" y="96"/>
                    <a:pt x="4118" y="1"/>
                    <a:pt x="40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794701" y="4102441"/>
              <a:ext cx="55998" cy="9006"/>
            </a:xfrm>
            <a:custGeom>
              <a:avLst/>
              <a:gdLst/>
              <a:ahLst/>
              <a:cxnLst/>
              <a:rect l="l" t="t" r="r" b="b"/>
              <a:pathLst>
                <a:path w="1710" h="275" extrusionOk="0">
                  <a:moveTo>
                    <a:pt x="1551" y="1"/>
                  </a:moveTo>
                  <a:cubicBezTo>
                    <a:pt x="1467" y="1"/>
                    <a:pt x="1383" y="15"/>
                    <a:pt x="1298" y="15"/>
                  </a:cubicBezTo>
                  <a:cubicBezTo>
                    <a:pt x="1171" y="47"/>
                    <a:pt x="1013" y="47"/>
                    <a:pt x="886" y="78"/>
                  </a:cubicBezTo>
                  <a:cubicBezTo>
                    <a:pt x="601" y="110"/>
                    <a:pt x="316" y="173"/>
                    <a:pt x="31" y="205"/>
                  </a:cubicBezTo>
                  <a:cubicBezTo>
                    <a:pt x="4" y="205"/>
                    <a:pt x="0" y="275"/>
                    <a:pt x="40" y="275"/>
                  </a:cubicBezTo>
                  <a:cubicBezTo>
                    <a:pt x="46" y="275"/>
                    <a:pt x="54" y="273"/>
                    <a:pt x="63" y="268"/>
                  </a:cubicBezTo>
                  <a:cubicBezTo>
                    <a:pt x="348" y="268"/>
                    <a:pt x="601" y="237"/>
                    <a:pt x="886" y="205"/>
                  </a:cubicBezTo>
                  <a:lnTo>
                    <a:pt x="1298" y="142"/>
                  </a:lnTo>
                  <a:cubicBezTo>
                    <a:pt x="1425" y="142"/>
                    <a:pt x="1583" y="142"/>
                    <a:pt x="1710" y="78"/>
                  </a:cubicBezTo>
                  <a:cubicBezTo>
                    <a:pt x="1710" y="47"/>
                    <a:pt x="1710" y="15"/>
                    <a:pt x="1678" y="15"/>
                  </a:cubicBezTo>
                  <a:cubicBezTo>
                    <a:pt x="1636" y="4"/>
                    <a:pt x="1594" y="1"/>
                    <a:pt x="15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56889" y="4099822"/>
              <a:ext cx="13525" cy="5207"/>
            </a:xfrm>
            <a:custGeom>
              <a:avLst/>
              <a:gdLst/>
              <a:ahLst/>
              <a:cxnLst/>
              <a:rect l="l" t="t" r="r" b="b"/>
              <a:pathLst>
                <a:path w="413" h="159" extrusionOk="0">
                  <a:moveTo>
                    <a:pt x="191" y="0"/>
                  </a:moveTo>
                  <a:cubicBezTo>
                    <a:pt x="159" y="0"/>
                    <a:pt x="96" y="32"/>
                    <a:pt x="32" y="32"/>
                  </a:cubicBezTo>
                  <a:cubicBezTo>
                    <a:pt x="1" y="32"/>
                    <a:pt x="1" y="63"/>
                    <a:pt x="1" y="95"/>
                  </a:cubicBezTo>
                  <a:cubicBezTo>
                    <a:pt x="1" y="127"/>
                    <a:pt x="32" y="158"/>
                    <a:pt x="64" y="158"/>
                  </a:cubicBezTo>
                  <a:lnTo>
                    <a:pt x="222" y="158"/>
                  </a:lnTo>
                  <a:lnTo>
                    <a:pt x="286" y="127"/>
                  </a:lnTo>
                  <a:cubicBezTo>
                    <a:pt x="318" y="127"/>
                    <a:pt x="349" y="127"/>
                    <a:pt x="381" y="95"/>
                  </a:cubicBezTo>
                  <a:cubicBezTo>
                    <a:pt x="413" y="63"/>
                    <a:pt x="413" y="32"/>
                    <a:pt x="381" y="32"/>
                  </a:cubicBezTo>
                  <a:cubicBezTo>
                    <a:pt x="349" y="0"/>
                    <a:pt x="318" y="0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826827" y="4201700"/>
              <a:ext cx="32715" cy="41295"/>
            </a:xfrm>
            <a:custGeom>
              <a:avLst/>
              <a:gdLst/>
              <a:ahLst/>
              <a:cxnLst/>
              <a:rect l="l" t="t" r="r" b="b"/>
              <a:pathLst>
                <a:path w="999" h="1261" extrusionOk="0">
                  <a:moveTo>
                    <a:pt x="111" y="0"/>
                  </a:moveTo>
                  <a:cubicBezTo>
                    <a:pt x="80" y="0"/>
                    <a:pt x="48" y="8"/>
                    <a:pt x="32" y="24"/>
                  </a:cubicBezTo>
                  <a:cubicBezTo>
                    <a:pt x="0" y="56"/>
                    <a:pt x="32" y="119"/>
                    <a:pt x="64" y="151"/>
                  </a:cubicBezTo>
                  <a:cubicBezTo>
                    <a:pt x="190" y="309"/>
                    <a:pt x="285" y="499"/>
                    <a:pt x="380" y="689"/>
                  </a:cubicBezTo>
                  <a:cubicBezTo>
                    <a:pt x="412" y="784"/>
                    <a:pt x="475" y="848"/>
                    <a:pt x="539" y="943"/>
                  </a:cubicBezTo>
                  <a:cubicBezTo>
                    <a:pt x="602" y="1038"/>
                    <a:pt x="665" y="1133"/>
                    <a:pt x="760" y="1228"/>
                  </a:cubicBezTo>
                  <a:cubicBezTo>
                    <a:pt x="784" y="1251"/>
                    <a:pt x="811" y="1261"/>
                    <a:pt x="837" y="1261"/>
                  </a:cubicBezTo>
                  <a:cubicBezTo>
                    <a:pt x="920" y="1261"/>
                    <a:pt x="998" y="1165"/>
                    <a:pt x="950" y="1069"/>
                  </a:cubicBezTo>
                  <a:cubicBezTo>
                    <a:pt x="887" y="974"/>
                    <a:pt x="792" y="911"/>
                    <a:pt x="729" y="816"/>
                  </a:cubicBezTo>
                  <a:cubicBezTo>
                    <a:pt x="665" y="721"/>
                    <a:pt x="602" y="626"/>
                    <a:pt x="539" y="531"/>
                  </a:cubicBezTo>
                  <a:cubicBezTo>
                    <a:pt x="412" y="373"/>
                    <a:pt x="317" y="183"/>
                    <a:pt x="190" y="24"/>
                  </a:cubicBezTo>
                  <a:cubicBezTo>
                    <a:pt x="175" y="8"/>
                    <a:pt x="143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842382" y="3992573"/>
              <a:ext cx="15293" cy="28556"/>
            </a:xfrm>
            <a:custGeom>
              <a:avLst/>
              <a:gdLst/>
              <a:ahLst/>
              <a:cxnLst/>
              <a:rect l="l" t="t" r="r" b="b"/>
              <a:pathLst>
                <a:path w="467" h="872" extrusionOk="0">
                  <a:moveTo>
                    <a:pt x="384" y="1"/>
                  </a:moveTo>
                  <a:cubicBezTo>
                    <a:pt x="370" y="1"/>
                    <a:pt x="357" y="5"/>
                    <a:pt x="349" y="13"/>
                  </a:cubicBezTo>
                  <a:cubicBezTo>
                    <a:pt x="254" y="140"/>
                    <a:pt x="190" y="266"/>
                    <a:pt x="159" y="393"/>
                  </a:cubicBezTo>
                  <a:cubicBezTo>
                    <a:pt x="127" y="456"/>
                    <a:pt x="95" y="520"/>
                    <a:pt x="64" y="583"/>
                  </a:cubicBezTo>
                  <a:cubicBezTo>
                    <a:pt x="64" y="647"/>
                    <a:pt x="0" y="710"/>
                    <a:pt x="32" y="805"/>
                  </a:cubicBezTo>
                  <a:cubicBezTo>
                    <a:pt x="32" y="844"/>
                    <a:pt x="81" y="871"/>
                    <a:pt x="125" y="871"/>
                  </a:cubicBezTo>
                  <a:cubicBezTo>
                    <a:pt x="152" y="871"/>
                    <a:pt x="178" y="861"/>
                    <a:pt x="190" y="837"/>
                  </a:cubicBezTo>
                  <a:cubicBezTo>
                    <a:pt x="254" y="773"/>
                    <a:pt x="254" y="678"/>
                    <a:pt x="285" y="615"/>
                  </a:cubicBezTo>
                  <a:cubicBezTo>
                    <a:pt x="285" y="551"/>
                    <a:pt x="317" y="488"/>
                    <a:pt x="317" y="456"/>
                  </a:cubicBezTo>
                  <a:cubicBezTo>
                    <a:pt x="380" y="330"/>
                    <a:pt x="412" y="203"/>
                    <a:pt x="444" y="76"/>
                  </a:cubicBezTo>
                  <a:cubicBezTo>
                    <a:pt x="467" y="30"/>
                    <a:pt x="422" y="1"/>
                    <a:pt x="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850667" y="4002594"/>
              <a:ext cx="11462" cy="1532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258" y="0"/>
                  </a:moveTo>
                  <a:cubicBezTo>
                    <a:pt x="238" y="0"/>
                    <a:pt x="222" y="8"/>
                    <a:pt x="222" y="24"/>
                  </a:cubicBezTo>
                  <a:cubicBezTo>
                    <a:pt x="191" y="55"/>
                    <a:pt x="159" y="87"/>
                    <a:pt x="127" y="87"/>
                  </a:cubicBezTo>
                  <a:lnTo>
                    <a:pt x="191" y="87"/>
                  </a:lnTo>
                  <a:cubicBezTo>
                    <a:pt x="127" y="87"/>
                    <a:pt x="127" y="119"/>
                    <a:pt x="96" y="150"/>
                  </a:cubicBezTo>
                  <a:cubicBezTo>
                    <a:pt x="96" y="182"/>
                    <a:pt x="64" y="182"/>
                    <a:pt x="64" y="214"/>
                  </a:cubicBezTo>
                  <a:cubicBezTo>
                    <a:pt x="64" y="245"/>
                    <a:pt x="32" y="245"/>
                    <a:pt x="32" y="277"/>
                  </a:cubicBezTo>
                  <a:cubicBezTo>
                    <a:pt x="32" y="309"/>
                    <a:pt x="32" y="341"/>
                    <a:pt x="1" y="372"/>
                  </a:cubicBezTo>
                  <a:lnTo>
                    <a:pt x="32" y="372"/>
                  </a:lnTo>
                  <a:cubicBezTo>
                    <a:pt x="32" y="404"/>
                    <a:pt x="32" y="404"/>
                    <a:pt x="32" y="404"/>
                  </a:cubicBezTo>
                  <a:cubicBezTo>
                    <a:pt x="64" y="436"/>
                    <a:pt x="64" y="436"/>
                    <a:pt x="96" y="467"/>
                  </a:cubicBezTo>
                  <a:cubicBezTo>
                    <a:pt x="127" y="467"/>
                    <a:pt x="191" y="467"/>
                    <a:pt x="222" y="404"/>
                  </a:cubicBezTo>
                  <a:cubicBezTo>
                    <a:pt x="222" y="404"/>
                    <a:pt x="222" y="372"/>
                    <a:pt x="254" y="372"/>
                  </a:cubicBezTo>
                  <a:cubicBezTo>
                    <a:pt x="254" y="341"/>
                    <a:pt x="254" y="309"/>
                    <a:pt x="286" y="277"/>
                  </a:cubicBezTo>
                  <a:cubicBezTo>
                    <a:pt x="286" y="277"/>
                    <a:pt x="286" y="277"/>
                    <a:pt x="286" y="245"/>
                  </a:cubicBezTo>
                  <a:cubicBezTo>
                    <a:pt x="317" y="214"/>
                    <a:pt x="317" y="182"/>
                    <a:pt x="317" y="150"/>
                  </a:cubicBezTo>
                  <a:cubicBezTo>
                    <a:pt x="317" y="150"/>
                    <a:pt x="317" y="182"/>
                    <a:pt x="317" y="182"/>
                  </a:cubicBezTo>
                  <a:cubicBezTo>
                    <a:pt x="317" y="182"/>
                    <a:pt x="317" y="182"/>
                    <a:pt x="317" y="214"/>
                  </a:cubicBezTo>
                  <a:cubicBezTo>
                    <a:pt x="317" y="182"/>
                    <a:pt x="317" y="150"/>
                    <a:pt x="349" y="119"/>
                  </a:cubicBezTo>
                  <a:cubicBezTo>
                    <a:pt x="349" y="87"/>
                    <a:pt x="349" y="87"/>
                    <a:pt x="349" y="55"/>
                  </a:cubicBezTo>
                  <a:cubicBezTo>
                    <a:pt x="317" y="55"/>
                    <a:pt x="317" y="24"/>
                    <a:pt x="317" y="24"/>
                  </a:cubicBezTo>
                  <a:cubicBezTo>
                    <a:pt x="302" y="8"/>
                    <a:pt x="278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798827" y="3944238"/>
              <a:ext cx="7303" cy="10414"/>
            </a:xfrm>
            <a:custGeom>
              <a:avLst/>
              <a:gdLst/>
              <a:ahLst/>
              <a:cxnLst/>
              <a:rect l="l" t="t" r="r" b="b"/>
              <a:pathLst>
                <a:path w="223" h="318" extrusionOk="0">
                  <a:moveTo>
                    <a:pt x="95" y="1"/>
                  </a:moveTo>
                  <a:cubicBezTo>
                    <a:pt x="95" y="1"/>
                    <a:pt x="64" y="32"/>
                    <a:pt x="32" y="32"/>
                  </a:cubicBezTo>
                  <a:cubicBezTo>
                    <a:pt x="32" y="96"/>
                    <a:pt x="0" y="127"/>
                    <a:pt x="0" y="159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22"/>
                    <a:pt x="0" y="222"/>
                    <a:pt x="0" y="254"/>
                  </a:cubicBezTo>
                  <a:cubicBezTo>
                    <a:pt x="32" y="286"/>
                    <a:pt x="32" y="317"/>
                    <a:pt x="64" y="317"/>
                  </a:cubicBezTo>
                  <a:lnTo>
                    <a:pt x="127" y="317"/>
                  </a:lnTo>
                  <a:cubicBezTo>
                    <a:pt x="159" y="317"/>
                    <a:pt x="159" y="286"/>
                    <a:pt x="159" y="286"/>
                  </a:cubicBezTo>
                  <a:cubicBezTo>
                    <a:pt x="159" y="286"/>
                    <a:pt x="190" y="254"/>
                    <a:pt x="190" y="254"/>
                  </a:cubicBezTo>
                  <a:cubicBezTo>
                    <a:pt x="189" y="254"/>
                    <a:pt x="188" y="254"/>
                    <a:pt x="186" y="254"/>
                  </a:cubicBezTo>
                  <a:lnTo>
                    <a:pt x="186" y="254"/>
                  </a:lnTo>
                  <a:cubicBezTo>
                    <a:pt x="190" y="246"/>
                    <a:pt x="190" y="238"/>
                    <a:pt x="190" y="222"/>
                  </a:cubicBezTo>
                  <a:cubicBezTo>
                    <a:pt x="190" y="254"/>
                    <a:pt x="190" y="254"/>
                    <a:pt x="190" y="254"/>
                  </a:cubicBezTo>
                  <a:cubicBezTo>
                    <a:pt x="190" y="254"/>
                    <a:pt x="222" y="222"/>
                    <a:pt x="222" y="191"/>
                  </a:cubicBezTo>
                  <a:cubicBezTo>
                    <a:pt x="222" y="159"/>
                    <a:pt x="222" y="127"/>
                    <a:pt x="222" y="127"/>
                  </a:cubicBezTo>
                  <a:cubicBezTo>
                    <a:pt x="222" y="96"/>
                    <a:pt x="222" y="64"/>
                    <a:pt x="222" y="32"/>
                  </a:cubicBezTo>
                  <a:cubicBezTo>
                    <a:pt x="222" y="32"/>
                    <a:pt x="190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621466" y="3933038"/>
              <a:ext cx="15588" cy="74304"/>
            </a:xfrm>
            <a:custGeom>
              <a:avLst/>
              <a:gdLst/>
              <a:ahLst/>
              <a:cxnLst/>
              <a:rect l="l" t="t" r="r" b="b"/>
              <a:pathLst>
                <a:path w="476" h="2269" extrusionOk="0">
                  <a:moveTo>
                    <a:pt x="371" y="0"/>
                  </a:moveTo>
                  <a:cubicBezTo>
                    <a:pt x="335" y="0"/>
                    <a:pt x="299" y="18"/>
                    <a:pt x="286" y="58"/>
                  </a:cubicBezTo>
                  <a:cubicBezTo>
                    <a:pt x="254" y="438"/>
                    <a:pt x="191" y="786"/>
                    <a:pt x="128" y="1134"/>
                  </a:cubicBezTo>
                  <a:cubicBezTo>
                    <a:pt x="128" y="1293"/>
                    <a:pt x="96" y="1483"/>
                    <a:pt x="64" y="1641"/>
                  </a:cubicBezTo>
                  <a:cubicBezTo>
                    <a:pt x="33" y="1831"/>
                    <a:pt x="1" y="1989"/>
                    <a:pt x="1" y="2179"/>
                  </a:cubicBezTo>
                  <a:cubicBezTo>
                    <a:pt x="1" y="2235"/>
                    <a:pt x="65" y="2269"/>
                    <a:pt x="125" y="2269"/>
                  </a:cubicBezTo>
                  <a:cubicBezTo>
                    <a:pt x="168" y="2269"/>
                    <a:pt x="209" y="2251"/>
                    <a:pt x="223" y="2211"/>
                  </a:cubicBezTo>
                  <a:cubicBezTo>
                    <a:pt x="286" y="2021"/>
                    <a:pt x="286" y="1863"/>
                    <a:pt x="286" y="1673"/>
                  </a:cubicBezTo>
                  <a:cubicBezTo>
                    <a:pt x="318" y="1514"/>
                    <a:pt x="349" y="1324"/>
                    <a:pt x="349" y="1134"/>
                  </a:cubicBezTo>
                  <a:lnTo>
                    <a:pt x="476" y="89"/>
                  </a:lnTo>
                  <a:cubicBezTo>
                    <a:pt x="476" y="34"/>
                    <a:pt x="422" y="0"/>
                    <a:pt x="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618355" y="4012222"/>
              <a:ext cx="8351" cy="12379"/>
            </a:xfrm>
            <a:custGeom>
              <a:avLst/>
              <a:gdLst/>
              <a:ahLst/>
              <a:cxnLst/>
              <a:rect l="l" t="t" r="r" b="b"/>
              <a:pathLst>
                <a:path w="255" h="378" extrusionOk="0">
                  <a:moveTo>
                    <a:pt x="159" y="1"/>
                  </a:moveTo>
                  <a:cubicBezTo>
                    <a:pt x="138" y="1"/>
                    <a:pt x="117" y="15"/>
                    <a:pt x="96" y="15"/>
                  </a:cubicBezTo>
                  <a:cubicBezTo>
                    <a:pt x="64" y="47"/>
                    <a:pt x="33" y="47"/>
                    <a:pt x="33" y="78"/>
                  </a:cubicBezTo>
                  <a:cubicBezTo>
                    <a:pt x="33" y="110"/>
                    <a:pt x="33" y="142"/>
                    <a:pt x="1" y="173"/>
                  </a:cubicBezTo>
                  <a:cubicBezTo>
                    <a:pt x="1" y="173"/>
                    <a:pt x="1" y="205"/>
                    <a:pt x="1" y="205"/>
                  </a:cubicBezTo>
                  <a:cubicBezTo>
                    <a:pt x="1" y="237"/>
                    <a:pt x="1" y="237"/>
                    <a:pt x="1" y="268"/>
                  </a:cubicBezTo>
                  <a:cubicBezTo>
                    <a:pt x="1" y="279"/>
                    <a:pt x="1" y="290"/>
                    <a:pt x="2" y="301"/>
                  </a:cubicBezTo>
                  <a:lnTo>
                    <a:pt x="2" y="301"/>
                  </a:lnTo>
                  <a:cubicBezTo>
                    <a:pt x="2" y="301"/>
                    <a:pt x="1" y="300"/>
                    <a:pt x="1" y="300"/>
                  </a:cubicBezTo>
                  <a:lnTo>
                    <a:pt x="1" y="300"/>
                  </a:lnTo>
                  <a:cubicBezTo>
                    <a:pt x="1" y="309"/>
                    <a:pt x="4" y="319"/>
                    <a:pt x="9" y="328"/>
                  </a:cubicBezTo>
                  <a:lnTo>
                    <a:pt x="9" y="328"/>
                  </a:lnTo>
                  <a:cubicBezTo>
                    <a:pt x="13" y="339"/>
                    <a:pt x="21" y="351"/>
                    <a:pt x="33" y="363"/>
                  </a:cubicBezTo>
                  <a:cubicBezTo>
                    <a:pt x="33" y="359"/>
                    <a:pt x="33" y="356"/>
                    <a:pt x="33" y="353"/>
                  </a:cubicBezTo>
                  <a:lnTo>
                    <a:pt x="33" y="353"/>
                  </a:lnTo>
                  <a:cubicBezTo>
                    <a:pt x="42" y="359"/>
                    <a:pt x="53" y="363"/>
                    <a:pt x="64" y="363"/>
                  </a:cubicBezTo>
                  <a:lnTo>
                    <a:pt x="96" y="363"/>
                  </a:lnTo>
                  <a:cubicBezTo>
                    <a:pt x="106" y="374"/>
                    <a:pt x="117" y="377"/>
                    <a:pt x="128" y="377"/>
                  </a:cubicBezTo>
                  <a:cubicBezTo>
                    <a:pt x="149" y="377"/>
                    <a:pt x="170" y="363"/>
                    <a:pt x="191" y="363"/>
                  </a:cubicBezTo>
                  <a:lnTo>
                    <a:pt x="128" y="363"/>
                  </a:lnTo>
                  <a:cubicBezTo>
                    <a:pt x="159" y="363"/>
                    <a:pt x="191" y="332"/>
                    <a:pt x="223" y="332"/>
                  </a:cubicBezTo>
                  <a:cubicBezTo>
                    <a:pt x="223" y="300"/>
                    <a:pt x="223" y="300"/>
                    <a:pt x="223" y="268"/>
                  </a:cubicBezTo>
                  <a:cubicBezTo>
                    <a:pt x="223" y="268"/>
                    <a:pt x="223" y="237"/>
                    <a:pt x="223" y="237"/>
                  </a:cubicBezTo>
                  <a:lnTo>
                    <a:pt x="254" y="142"/>
                  </a:lnTo>
                  <a:cubicBezTo>
                    <a:pt x="254" y="110"/>
                    <a:pt x="254" y="78"/>
                    <a:pt x="254" y="47"/>
                  </a:cubicBezTo>
                  <a:cubicBezTo>
                    <a:pt x="223" y="47"/>
                    <a:pt x="191" y="15"/>
                    <a:pt x="191" y="15"/>
                  </a:cubicBezTo>
                  <a:cubicBezTo>
                    <a:pt x="180" y="4"/>
                    <a:pt x="170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506849" y="4168592"/>
              <a:ext cx="43096" cy="47386"/>
            </a:xfrm>
            <a:custGeom>
              <a:avLst/>
              <a:gdLst/>
              <a:ahLst/>
              <a:cxnLst/>
              <a:rect l="l" t="t" r="r" b="b"/>
              <a:pathLst>
                <a:path w="1316" h="1447" extrusionOk="0">
                  <a:moveTo>
                    <a:pt x="97" y="1"/>
                  </a:moveTo>
                  <a:cubicBezTo>
                    <a:pt x="45" y="1"/>
                    <a:pt x="0" y="68"/>
                    <a:pt x="49" y="117"/>
                  </a:cubicBezTo>
                  <a:cubicBezTo>
                    <a:pt x="239" y="339"/>
                    <a:pt x="429" y="560"/>
                    <a:pt x="619" y="782"/>
                  </a:cubicBezTo>
                  <a:cubicBezTo>
                    <a:pt x="714" y="909"/>
                    <a:pt x="809" y="1004"/>
                    <a:pt x="904" y="1130"/>
                  </a:cubicBezTo>
                  <a:lnTo>
                    <a:pt x="1062" y="1289"/>
                  </a:lnTo>
                  <a:cubicBezTo>
                    <a:pt x="1094" y="1352"/>
                    <a:pt x="1157" y="1415"/>
                    <a:pt x="1221" y="1447"/>
                  </a:cubicBezTo>
                  <a:cubicBezTo>
                    <a:pt x="1284" y="1447"/>
                    <a:pt x="1316" y="1415"/>
                    <a:pt x="1316" y="1352"/>
                  </a:cubicBezTo>
                  <a:cubicBezTo>
                    <a:pt x="1316" y="1289"/>
                    <a:pt x="1252" y="1225"/>
                    <a:pt x="1221" y="1194"/>
                  </a:cubicBezTo>
                  <a:cubicBezTo>
                    <a:pt x="1157" y="1130"/>
                    <a:pt x="1126" y="1067"/>
                    <a:pt x="1062" y="1004"/>
                  </a:cubicBezTo>
                  <a:cubicBezTo>
                    <a:pt x="967" y="909"/>
                    <a:pt x="841" y="782"/>
                    <a:pt x="746" y="687"/>
                  </a:cubicBezTo>
                  <a:cubicBezTo>
                    <a:pt x="556" y="465"/>
                    <a:pt x="334" y="244"/>
                    <a:pt x="144" y="22"/>
                  </a:cubicBezTo>
                  <a:cubicBezTo>
                    <a:pt x="129" y="7"/>
                    <a:pt x="113" y="1"/>
                    <a:pt x="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119" y="4218041"/>
              <a:ext cx="12477" cy="12477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63" y="0"/>
                  </a:moveTo>
                  <a:cubicBezTo>
                    <a:pt x="32" y="0"/>
                    <a:pt x="32" y="32"/>
                    <a:pt x="0" y="32"/>
                  </a:cubicBezTo>
                  <a:cubicBezTo>
                    <a:pt x="0" y="64"/>
                    <a:pt x="0" y="64"/>
                    <a:pt x="0" y="95"/>
                  </a:cubicBezTo>
                  <a:cubicBezTo>
                    <a:pt x="0" y="95"/>
                    <a:pt x="0" y="127"/>
                    <a:pt x="32" y="127"/>
                  </a:cubicBezTo>
                  <a:lnTo>
                    <a:pt x="63" y="190"/>
                  </a:lnTo>
                  <a:cubicBezTo>
                    <a:pt x="95" y="222"/>
                    <a:pt x="95" y="222"/>
                    <a:pt x="127" y="254"/>
                  </a:cubicBezTo>
                  <a:cubicBezTo>
                    <a:pt x="127" y="285"/>
                    <a:pt x="158" y="285"/>
                    <a:pt x="158" y="317"/>
                  </a:cubicBezTo>
                  <a:cubicBezTo>
                    <a:pt x="190" y="317"/>
                    <a:pt x="222" y="349"/>
                    <a:pt x="253" y="349"/>
                  </a:cubicBezTo>
                  <a:cubicBezTo>
                    <a:pt x="253" y="349"/>
                    <a:pt x="253" y="380"/>
                    <a:pt x="285" y="380"/>
                  </a:cubicBezTo>
                  <a:lnTo>
                    <a:pt x="348" y="380"/>
                  </a:lnTo>
                  <a:cubicBezTo>
                    <a:pt x="380" y="380"/>
                    <a:pt x="380" y="349"/>
                    <a:pt x="380" y="317"/>
                  </a:cubicBezTo>
                  <a:cubicBezTo>
                    <a:pt x="380" y="285"/>
                    <a:pt x="380" y="285"/>
                    <a:pt x="348" y="254"/>
                  </a:cubicBezTo>
                  <a:cubicBezTo>
                    <a:pt x="348" y="254"/>
                    <a:pt x="348" y="222"/>
                    <a:pt x="317" y="190"/>
                  </a:cubicBezTo>
                  <a:cubicBezTo>
                    <a:pt x="285" y="159"/>
                    <a:pt x="285" y="159"/>
                    <a:pt x="253" y="127"/>
                  </a:cubicBezTo>
                  <a:cubicBezTo>
                    <a:pt x="222" y="127"/>
                    <a:pt x="222" y="95"/>
                    <a:pt x="190" y="64"/>
                  </a:cubicBezTo>
                  <a:cubicBezTo>
                    <a:pt x="158" y="64"/>
                    <a:pt x="127" y="32"/>
                    <a:pt x="127" y="32"/>
                  </a:cubicBezTo>
                  <a:cubicBezTo>
                    <a:pt x="95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681001" y="4258746"/>
              <a:ext cx="23480" cy="56195"/>
            </a:xfrm>
            <a:custGeom>
              <a:avLst/>
              <a:gdLst/>
              <a:ahLst/>
              <a:cxnLst/>
              <a:rect l="l" t="t" r="r" b="b"/>
              <a:pathLst>
                <a:path w="717" h="1716" extrusionOk="0">
                  <a:moveTo>
                    <a:pt x="101" y="0"/>
                  </a:moveTo>
                  <a:cubicBezTo>
                    <a:pt x="51" y="0"/>
                    <a:pt x="1" y="42"/>
                    <a:pt x="20" y="119"/>
                  </a:cubicBezTo>
                  <a:cubicBezTo>
                    <a:pt x="115" y="404"/>
                    <a:pt x="178" y="689"/>
                    <a:pt x="273" y="942"/>
                  </a:cubicBezTo>
                  <a:cubicBezTo>
                    <a:pt x="336" y="1069"/>
                    <a:pt x="368" y="1227"/>
                    <a:pt x="431" y="1354"/>
                  </a:cubicBezTo>
                  <a:lnTo>
                    <a:pt x="495" y="1544"/>
                  </a:lnTo>
                  <a:cubicBezTo>
                    <a:pt x="526" y="1639"/>
                    <a:pt x="526" y="1702"/>
                    <a:pt x="621" y="1702"/>
                  </a:cubicBezTo>
                  <a:cubicBezTo>
                    <a:pt x="631" y="1712"/>
                    <a:pt x="640" y="1716"/>
                    <a:pt x="648" y="1716"/>
                  </a:cubicBezTo>
                  <a:cubicBezTo>
                    <a:pt x="669" y="1716"/>
                    <a:pt x="685" y="1693"/>
                    <a:pt x="685" y="1671"/>
                  </a:cubicBezTo>
                  <a:cubicBezTo>
                    <a:pt x="716" y="1639"/>
                    <a:pt x="685" y="1576"/>
                    <a:pt x="685" y="1512"/>
                  </a:cubicBezTo>
                  <a:lnTo>
                    <a:pt x="590" y="1322"/>
                  </a:lnTo>
                  <a:lnTo>
                    <a:pt x="463" y="879"/>
                  </a:lnTo>
                  <a:cubicBezTo>
                    <a:pt x="368" y="626"/>
                    <a:pt x="273" y="341"/>
                    <a:pt x="178" y="56"/>
                  </a:cubicBezTo>
                  <a:cubicBezTo>
                    <a:pt x="166" y="18"/>
                    <a:pt x="133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672290" y="4257436"/>
              <a:ext cx="9366" cy="18109"/>
            </a:xfrm>
            <a:custGeom>
              <a:avLst/>
              <a:gdLst/>
              <a:ahLst/>
              <a:cxnLst/>
              <a:rect l="l" t="t" r="r" b="b"/>
              <a:pathLst>
                <a:path w="286" h="553" extrusionOk="0">
                  <a:moveTo>
                    <a:pt x="64" y="1"/>
                  </a:moveTo>
                  <a:cubicBezTo>
                    <a:pt x="32" y="32"/>
                    <a:pt x="1" y="32"/>
                    <a:pt x="1" y="64"/>
                  </a:cubicBezTo>
                  <a:cubicBezTo>
                    <a:pt x="1" y="96"/>
                    <a:pt x="1" y="127"/>
                    <a:pt x="1" y="127"/>
                  </a:cubicBezTo>
                  <a:cubicBezTo>
                    <a:pt x="1" y="191"/>
                    <a:pt x="32" y="254"/>
                    <a:pt x="32" y="317"/>
                  </a:cubicBezTo>
                  <a:lnTo>
                    <a:pt x="64" y="412"/>
                  </a:lnTo>
                  <a:cubicBezTo>
                    <a:pt x="64" y="444"/>
                    <a:pt x="96" y="476"/>
                    <a:pt x="96" y="507"/>
                  </a:cubicBezTo>
                  <a:cubicBezTo>
                    <a:pt x="127" y="539"/>
                    <a:pt x="159" y="539"/>
                    <a:pt x="191" y="539"/>
                  </a:cubicBezTo>
                  <a:lnTo>
                    <a:pt x="159" y="539"/>
                  </a:lnTo>
                  <a:cubicBezTo>
                    <a:pt x="168" y="548"/>
                    <a:pt x="180" y="552"/>
                    <a:pt x="193" y="552"/>
                  </a:cubicBezTo>
                  <a:cubicBezTo>
                    <a:pt x="222" y="552"/>
                    <a:pt x="254" y="530"/>
                    <a:pt x="254" y="507"/>
                  </a:cubicBezTo>
                  <a:lnTo>
                    <a:pt x="254" y="507"/>
                  </a:lnTo>
                  <a:cubicBezTo>
                    <a:pt x="254" y="507"/>
                    <a:pt x="222" y="539"/>
                    <a:pt x="222" y="539"/>
                  </a:cubicBezTo>
                  <a:cubicBezTo>
                    <a:pt x="254" y="507"/>
                    <a:pt x="286" y="476"/>
                    <a:pt x="254" y="444"/>
                  </a:cubicBezTo>
                  <a:lnTo>
                    <a:pt x="254" y="412"/>
                  </a:lnTo>
                  <a:cubicBezTo>
                    <a:pt x="254" y="381"/>
                    <a:pt x="254" y="349"/>
                    <a:pt x="254" y="349"/>
                  </a:cubicBezTo>
                  <a:lnTo>
                    <a:pt x="222" y="254"/>
                  </a:lnTo>
                  <a:cubicBezTo>
                    <a:pt x="222" y="191"/>
                    <a:pt x="191" y="159"/>
                    <a:pt x="191" y="96"/>
                  </a:cubicBezTo>
                  <a:cubicBezTo>
                    <a:pt x="191" y="64"/>
                    <a:pt x="159" y="32"/>
                    <a:pt x="159" y="32"/>
                  </a:cubicBezTo>
                  <a:cubicBezTo>
                    <a:pt x="127" y="1"/>
                    <a:pt x="96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423408" y="4173045"/>
              <a:ext cx="52003" cy="118906"/>
            </a:xfrm>
            <a:custGeom>
              <a:avLst/>
              <a:gdLst/>
              <a:ahLst/>
              <a:cxnLst/>
              <a:rect l="l" t="t" r="r" b="b"/>
              <a:pathLst>
                <a:path w="1588" h="3631" extrusionOk="0">
                  <a:moveTo>
                    <a:pt x="78" y="0"/>
                  </a:moveTo>
                  <a:cubicBezTo>
                    <a:pt x="39" y="0"/>
                    <a:pt x="0" y="24"/>
                    <a:pt x="0" y="76"/>
                  </a:cubicBezTo>
                  <a:cubicBezTo>
                    <a:pt x="158" y="1343"/>
                    <a:pt x="665" y="2546"/>
                    <a:pt x="1362" y="3591"/>
                  </a:cubicBezTo>
                  <a:cubicBezTo>
                    <a:pt x="1380" y="3619"/>
                    <a:pt x="1410" y="3630"/>
                    <a:pt x="1440" y="3630"/>
                  </a:cubicBezTo>
                  <a:cubicBezTo>
                    <a:pt x="1512" y="3630"/>
                    <a:pt x="1587" y="3563"/>
                    <a:pt x="1520" y="3496"/>
                  </a:cubicBezTo>
                  <a:cubicBezTo>
                    <a:pt x="1172" y="2989"/>
                    <a:pt x="855" y="2419"/>
                    <a:pt x="634" y="1818"/>
                  </a:cubicBezTo>
                  <a:cubicBezTo>
                    <a:pt x="412" y="1248"/>
                    <a:pt x="285" y="646"/>
                    <a:pt x="158" y="44"/>
                  </a:cubicBezTo>
                  <a:cubicBezTo>
                    <a:pt x="144" y="16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476295" y="4295030"/>
              <a:ext cx="12477" cy="14049"/>
            </a:xfrm>
            <a:custGeom>
              <a:avLst/>
              <a:gdLst/>
              <a:ahLst/>
              <a:cxnLst/>
              <a:rect l="l" t="t" r="r" b="b"/>
              <a:pathLst>
                <a:path w="381" h="429" extrusionOk="0">
                  <a:moveTo>
                    <a:pt x="95" y="1"/>
                  </a:moveTo>
                  <a:cubicBezTo>
                    <a:pt x="72" y="1"/>
                    <a:pt x="48" y="9"/>
                    <a:pt x="32" y="24"/>
                  </a:cubicBezTo>
                  <a:cubicBezTo>
                    <a:pt x="0" y="56"/>
                    <a:pt x="0" y="88"/>
                    <a:pt x="0" y="119"/>
                  </a:cubicBezTo>
                  <a:cubicBezTo>
                    <a:pt x="0" y="119"/>
                    <a:pt x="0" y="119"/>
                    <a:pt x="0" y="151"/>
                  </a:cubicBezTo>
                  <a:cubicBezTo>
                    <a:pt x="0" y="151"/>
                    <a:pt x="0" y="183"/>
                    <a:pt x="32" y="183"/>
                  </a:cubicBezTo>
                  <a:cubicBezTo>
                    <a:pt x="32" y="214"/>
                    <a:pt x="64" y="246"/>
                    <a:pt x="95" y="278"/>
                  </a:cubicBezTo>
                  <a:lnTo>
                    <a:pt x="127" y="309"/>
                  </a:lnTo>
                  <a:cubicBezTo>
                    <a:pt x="159" y="341"/>
                    <a:pt x="159" y="341"/>
                    <a:pt x="159" y="373"/>
                  </a:cubicBezTo>
                  <a:cubicBezTo>
                    <a:pt x="174" y="389"/>
                    <a:pt x="198" y="397"/>
                    <a:pt x="222" y="401"/>
                  </a:cubicBezTo>
                  <a:lnTo>
                    <a:pt x="222" y="401"/>
                  </a:lnTo>
                  <a:lnTo>
                    <a:pt x="222" y="373"/>
                  </a:lnTo>
                  <a:cubicBezTo>
                    <a:pt x="222" y="394"/>
                    <a:pt x="236" y="401"/>
                    <a:pt x="245" y="403"/>
                  </a:cubicBezTo>
                  <a:lnTo>
                    <a:pt x="245" y="403"/>
                  </a:lnTo>
                  <a:cubicBezTo>
                    <a:pt x="238" y="403"/>
                    <a:pt x="230" y="402"/>
                    <a:pt x="222" y="401"/>
                  </a:cubicBezTo>
                  <a:lnTo>
                    <a:pt x="222" y="401"/>
                  </a:lnTo>
                  <a:lnTo>
                    <a:pt x="222" y="404"/>
                  </a:lnTo>
                  <a:lnTo>
                    <a:pt x="254" y="404"/>
                  </a:lnTo>
                  <a:cubicBezTo>
                    <a:pt x="254" y="404"/>
                    <a:pt x="250" y="404"/>
                    <a:pt x="245" y="403"/>
                  </a:cubicBezTo>
                  <a:lnTo>
                    <a:pt x="245" y="403"/>
                  </a:lnTo>
                  <a:cubicBezTo>
                    <a:pt x="261" y="404"/>
                    <a:pt x="275" y="404"/>
                    <a:pt x="285" y="404"/>
                  </a:cubicBezTo>
                  <a:lnTo>
                    <a:pt x="254" y="404"/>
                  </a:lnTo>
                  <a:cubicBezTo>
                    <a:pt x="269" y="420"/>
                    <a:pt x="285" y="428"/>
                    <a:pt x="301" y="428"/>
                  </a:cubicBezTo>
                  <a:cubicBezTo>
                    <a:pt x="317" y="428"/>
                    <a:pt x="333" y="420"/>
                    <a:pt x="349" y="404"/>
                  </a:cubicBezTo>
                  <a:cubicBezTo>
                    <a:pt x="380" y="404"/>
                    <a:pt x="380" y="341"/>
                    <a:pt x="380" y="309"/>
                  </a:cubicBezTo>
                  <a:cubicBezTo>
                    <a:pt x="376" y="309"/>
                    <a:pt x="372" y="310"/>
                    <a:pt x="369" y="311"/>
                  </a:cubicBezTo>
                  <a:lnTo>
                    <a:pt x="369" y="311"/>
                  </a:lnTo>
                  <a:cubicBezTo>
                    <a:pt x="372" y="303"/>
                    <a:pt x="373" y="295"/>
                    <a:pt x="372" y="287"/>
                  </a:cubicBezTo>
                  <a:lnTo>
                    <a:pt x="372" y="287"/>
                  </a:lnTo>
                  <a:cubicBezTo>
                    <a:pt x="380" y="296"/>
                    <a:pt x="380" y="309"/>
                    <a:pt x="380" y="309"/>
                  </a:cubicBezTo>
                  <a:lnTo>
                    <a:pt x="380" y="309"/>
                  </a:lnTo>
                  <a:cubicBezTo>
                    <a:pt x="380" y="299"/>
                    <a:pt x="377" y="292"/>
                    <a:pt x="372" y="287"/>
                  </a:cubicBezTo>
                  <a:lnTo>
                    <a:pt x="372" y="287"/>
                  </a:lnTo>
                  <a:cubicBezTo>
                    <a:pt x="372" y="287"/>
                    <a:pt x="372" y="287"/>
                    <a:pt x="372" y="287"/>
                  </a:cubicBezTo>
                  <a:lnTo>
                    <a:pt x="372" y="287"/>
                  </a:lnTo>
                  <a:cubicBezTo>
                    <a:pt x="372" y="287"/>
                    <a:pt x="372" y="287"/>
                    <a:pt x="371" y="287"/>
                  </a:cubicBezTo>
                  <a:lnTo>
                    <a:pt x="371" y="287"/>
                  </a:lnTo>
                  <a:cubicBezTo>
                    <a:pt x="372" y="287"/>
                    <a:pt x="372" y="287"/>
                    <a:pt x="372" y="287"/>
                  </a:cubicBezTo>
                  <a:lnTo>
                    <a:pt x="372" y="287"/>
                  </a:lnTo>
                  <a:cubicBezTo>
                    <a:pt x="370" y="273"/>
                    <a:pt x="362" y="260"/>
                    <a:pt x="349" y="246"/>
                  </a:cubicBezTo>
                  <a:cubicBezTo>
                    <a:pt x="317" y="183"/>
                    <a:pt x="285" y="151"/>
                    <a:pt x="254" y="119"/>
                  </a:cubicBezTo>
                  <a:cubicBezTo>
                    <a:pt x="222" y="88"/>
                    <a:pt x="190" y="56"/>
                    <a:pt x="159" y="24"/>
                  </a:cubicBezTo>
                  <a:cubicBezTo>
                    <a:pt x="143" y="9"/>
                    <a:pt x="119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795978" y="4297618"/>
              <a:ext cx="65757" cy="48139"/>
            </a:xfrm>
            <a:custGeom>
              <a:avLst/>
              <a:gdLst/>
              <a:ahLst/>
              <a:cxnLst/>
              <a:rect l="l" t="t" r="r" b="b"/>
              <a:pathLst>
                <a:path w="2008" h="1470" extrusionOk="0">
                  <a:moveTo>
                    <a:pt x="1916" y="0"/>
                  </a:moveTo>
                  <a:cubicBezTo>
                    <a:pt x="1907" y="0"/>
                    <a:pt x="1899" y="3"/>
                    <a:pt x="1892" y="9"/>
                  </a:cubicBezTo>
                  <a:cubicBezTo>
                    <a:pt x="1354" y="547"/>
                    <a:pt x="721" y="927"/>
                    <a:pt x="87" y="1307"/>
                  </a:cubicBezTo>
                  <a:cubicBezTo>
                    <a:pt x="1" y="1336"/>
                    <a:pt x="72" y="1470"/>
                    <a:pt x="157" y="1470"/>
                  </a:cubicBezTo>
                  <a:cubicBezTo>
                    <a:pt x="165" y="1470"/>
                    <a:pt x="174" y="1468"/>
                    <a:pt x="182" y="1466"/>
                  </a:cubicBezTo>
                  <a:cubicBezTo>
                    <a:pt x="816" y="1086"/>
                    <a:pt x="1512" y="674"/>
                    <a:pt x="1956" y="72"/>
                  </a:cubicBezTo>
                  <a:cubicBezTo>
                    <a:pt x="2007" y="46"/>
                    <a:pt x="1955" y="0"/>
                    <a:pt x="19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834097" y="4302038"/>
              <a:ext cx="11429" cy="10414"/>
            </a:xfrm>
            <a:custGeom>
              <a:avLst/>
              <a:gdLst/>
              <a:ahLst/>
              <a:cxnLst/>
              <a:rect l="l" t="t" r="r" b="b"/>
              <a:pathLst>
                <a:path w="349" h="318" extrusionOk="0">
                  <a:moveTo>
                    <a:pt x="190" y="0"/>
                  </a:moveTo>
                  <a:cubicBezTo>
                    <a:pt x="158" y="0"/>
                    <a:pt x="158" y="32"/>
                    <a:pt x="158" y="32"/>
                  </a:cubicBezTo>
                  <a:lnTo>
                    <a:pt x="95" y="64"/>
                  </a:lnTo>
                  <a:lnTo>
                    <a:pt x="63" y="64"/>
                  </a:lnTo>
                  <a:cubicBezTo>
                    <a:pt x="63" y="95"/>
                    <a:pt x="63" y="95"/>
                    <a:pt x="63" y="95"/>
                  </a:cubicBezTo>
                  <a:cubicBezTo>
                    <a:pt x="63" y="95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59"/>
                  </a:cubicBezTo>
                  <a:cubicBezTo>
                    <a:pt x="32" y="159"/>
                    <a:pt x="32" y="159"/>
                    <a:pt x="32" y="190"/>
                  </a:cubicBezTo>
                  <a:cubicBezTo>
                    <a:pt x="0" y="190"/>
                    <a:pt x="0" y="190"/>
                    <a:pt x="32" y="222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63" y="285"/>
                    <a:pt x="63" y="285"/>
                    <a:pt x="63" y="285"/>
                  </a:cubicBezTo>
                  <a:lnTo>
                    <a:pt x="95" y="317"/>
                  </a:lnTo>
                  <a:lnTo>
                    <a:pt x="158" y="317"/>
                  </a:lnTo>
                  <a:cubicBezTo>
                    <a:pt x="158" y="317"/>
                    <a:pt x="158" y="317"/>
                    <a:pt x="190" y="285"/>
                  </a:cubicBezTo>
                  <a:cubicBezTo>
                    <a:pt x="190" y="285"/>
                    <a:pt x="222" y="285"/>
                    <a:pt x="222" y="254"/>
                  </a:cubicBezTo>
                  <a:lnTo>
                    <a:pt x="253" y="254"/>
                  </a:lnTo>
                  <a:cubicBezTo>
                    <a:pt x="253" y="222"/>
                    <a:pt x="253" y="222"/>
                    <a:pt x="253" y="190"/>
                  </a:cubicBezTo>
                  <a:cubicBezTo>
                    <a:pt x="285" y="190"/>
                    <a:pt x="285" y="190"/>
                    <a:pt x="285" y="159"/>
                  </a:cubicBezTo>
                  <a:cubicBezTo>
                    <a:pt x="317" y="159"/>
                    <a:pt x="317" y="127"/>
                    <a:pt x="317" y="127"/>
                  </a:cubicBezTo>
                  <a:lnTo>
                    <a:pt x="317" y="127"/>
                  </a:lnTo>
                  <a:cubicBezTo>
                    <a:pt x="317" y="127"/>
                    <a:pt x="317" y="127"/>
                    <a:pt x="317" y="127"/>
                  </a:cubicBezTo>
                  <a:cubicBezTo>
                    <a:pt x="317" y="127"/>
                    <a:pt x="348" y="95"/>
                    <a:pt x="348" y="95"/>
                  </a:cubicBezTo>
                  <a:cubicBezTo>
                    <a:pt x="348" y="64"/>
                    <a:pt x="348" y="32"/>
                    <a:pt x="317" y="32"/>
                  </a:cubicBezTo>
                  <a:cubicBezTo>
                    <a:pt x="317" y="32"/>
                    <a:pt x="317" y="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82671" y="3885128"/>
              <a:ext cx="89204" cy="17061"/>
            </a:xfrm>
            <a:custGeom>
              <a:avLst/>
              <a:gdLst/>
              <a:ahLst/>
              <a:cxnLst/>
              <a:rect l="l" t="t" r="r" b="b"/>
              <a:pathLst>
                <a:path w="2724" h="521" extrusionOk="0">
                  <a:moveTo>
                    <a:pt x="64" y="1"/>
                  </a:moveTo>
                  <a:cubicBezTo>
                    <a:pt x="0" y="1"/>
                    <a:pt x="0" y="96"/>
                    <a:pt x="64" y="96"/>
                  </a:cubicBezTo>
                  <a:cubicBezTo>
                    <a:pt x="507" y="159"/>
                    <a:pt x="950" y="222"/>
                    <a:pt x="1394" y="286"/>
                  </a:cubicBezTo>
                  <a:cubicBezTo>
                    <a:pt x="1616" y="317"/>
                    <a:pt x="1837" y="381"/>
                    <a:pt x="2059" y="412"/>
                  </a:cubicBezTo>
                  <a:cubicBezTo>
                    <a:pt x="2154" y="444"/>
                    <a:pt x="2249" y="444"/>
                    <a:pt x="2376" y="476"/>
                  </a:cubicBezTo>
                  <a:cubicBezTo>
                    <a:pt x="2443" y="498"/>
                    <a:pt x="2494" y="520"/>
                    <a:pt x="2563" y="520"/>
                  </a:cubicBezTo>
                  <a:cubicBezTo>
                    <a:pt x="2592" y="520"/>
                    <a:pt x="2624" y="517"/>
                    <a:pt x="2661" y="507"/>
                  </a:cubicBezTo>
                  <a:cubicBezTo>
                    <a:pt x="2692" y="476"/>
                    <a:pt x="2724" y="444"/>
                    <a:pt x="2692" y="412"/>
                  </a:cubicBezTo>
                  <a:cubicBezTo>
                    <a:pt x="2597" y="317"/>
                    <a:pt x="2502" y="317"/>
                    <a:pt x="2407" y="286"/>
                  </a:cubicBezTo>
                  <a:cubicBezTo>
                    <a:pt x="2312" y="254"/>
                    <a:pt x="2186" y="254"/>
                    <a:pt x="2059" y="222"/>
                  </a:cubicBezTo>
                  <a:cubicBezTo>
                    <a:pt x="1837" y="191"/>
                    <a:pt x="1616" y="159"/>
                    <a:pt x="1394" y="127"/>
                  </a:cubicBezTo>
                  <a:cubicBezTo>
                    <a:pt x="950" y="64"/>
                    <a:pt x="507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741814" y="3901567"/>
              <a:ext cx="24888" cy="8482"/>
            </a:xfrm>
            <a:custGeom>
              <a:avLst/>
              <a:gdLst/>
              <a:ahLst/>
              <a:cxnLst/>
              <a:rect l="l" t="t" r="r" b="b"/>
              <a:pathLst>
                <a:path w="760" h="259" extrusionOk="0">
                  <a:moveTo>
                    <a:pt x="67" y="0"/>
                  </a:moveTo>
                  <a:cubicBezTo>
                    <a:pt x="0" y="0"/>
                    <a:pt x="6" y="104"/>
                    <a:pt x="63" y="132"/>
                  </a:cubicBezTo>
                  <a:cubicBezTo>
                    <a:pt x="158" y="164"/>
                    <a:pt x="285" y="195"/>
                    <a:pt x="380" y="227"/>
                  </a:cubicBezTo>
                  <a:cubicBezTo>
                    <a:pt x="443" y="227"/>
                    <a:pt x="475" y="227"/>
                    <a:pt x="538" y="259"/>
                  </a:cubicBezTo>
                  <a:cubicBezTo>
                    <a:pt x="601" y="259"/>
                    <a:pt x="665" y="259"/>
                    <a:pt x="728" y="227"/>
                  </a:cubicBezTo>
                  <a:cubicBezTo>
                    <a:pt x="760" y="195"/>
                    <a:pt x="728" y="164"/>
                    <a:pt x="728" y="132"/>
                  </a:cubicBezTo>
                  <a:cubicBezTo>
                    <a:pt x="696" y="100"/>
                    <a:pt x="665" y="100"/>
                    <a:pt x="633" y="100"/>
                  </a:cubicBezTo>
                  <a:cubicBezTo>
                    <a:pt x="601" y="69"/>
                    <a:pt x="570" y="69"/>
                    <a:pt x="538" y="69"/>
                  </a:cubicBezTo>
                  <a:lnTo>
                    <a:pt x="411" y="69"/>
                  </a:lnTo>
                  <a:cubicBezTo>
                    <a:pt x="285" y="37"/>
                    <a:pt x="190" y="37"/>
                    <a:pt x="95" y="5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752162" y="3910278"/>
              <a:ext cx="8318" cy="5993"/>
            </a:xfrm>
            <a:custGeom>
              <a:avLst/>
              <a:gdLst/>
              <a:ahLst/>
              <a:cxnLst/>
              <a:rect l="l" t="t" r="r" b="b"/>
              <a:pathLst>
                <a:path w="254" h="183" extrusionOk="0">
                  <a:moveTo>
                    <a:pt x="64" y="1"/>
                  </a:moveTo>
                  <a:cubicBezTo>
                    <a:pt x="56" y="1"/>
                    <a:pt x="48" y="8"/>
                    <a:pt x="32" y="24"/>
                  </a:cubicBezTo>
                  <a:cubicBezTo>
                    <a:pt x="32" y="24"/>
                    <a:pt x="0" y="24"/>
                    <a:pt x="0" y="56"/>
                  </a:cubicBezTo>
                  <a:cubicBezTo>
                    <a:pt x="0" y="56"/>
                    <a:pt x="0" y="56"/>
                    <a:pt x="0" y="88"/>
                  </a:cubicBezTo>
                  <a:cubicBezTo>
                    <a:pt x="0" y="119"/>
                    <a:pt x="0" y="119"/>
                    <a:pt x="0" y="151"/>
                  </a:cubicBezTo>
                  <a:cubicBezTo>
                    <a:pt x="32" y="151"/>
                    <a:pt x="64" y="151"/>
                    <a:pt x="64" y="183"/>
                  </a:cubicBezTo>
                  <a:lnTo>
                    <a:pt x="222" y="183"/>
                  </a:lnTo>
                  <a:cubicBezTo>
                    <a:pt x="222" y="151"/>
                    <a:pt x="254" y="151"/>
                    <a:pt x="254" y="151"/>
                  </a:cubicBezTo>
                  <a:cubicBezTo>
                    <a:pt x="254" y="119"/>
                    <a:pt x="254" y="119"/>
                    <a:pt x="254" y="88"/>
                  </a:cubicBezTo>
                  <a:lnTo>
                    <a:pt x="222" y="88"/>
                  </a:lnTo>
                  <a:cubicBezTo>
                    <a:pt x="222" y="88"/>
                    <a:pt x="222" y="56"/>
                    <a:pt x="190" y="56"/>
                  </a:cubicBezTo>
                  <a:cubicBezTo>
                    <a:pt x="190" y="24"/>
                    <a:pt x="190" y="24"/>
                    <a:pt x="159" y="24"/>
                  </a:cubicBezTo>
                  <a:lnTo>
                    <a:pt x="95" y="24"/>
                  </a:lnTo>
                  <a:cubicBezTo>
                    <a:pt x="79" y="8"/>
                    <a:pt x="71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2757581" y="2146980"/>
              <a:ext cx="710424" cy="709409"/>
            </a:xfrm>
            <a:custGeom>
              <a:avLst/>
              <a:gdLst/>
              <a:ahLst/>
              <a:cxnLst/>
              <a:rect l="l" t="t" r="r" b="b"/>
              <a:pathLst>
                <a:path w="21694" h="21663" fill="none" extrusionOk="0">
                  <a:moveTo>
                    <a:pt x="21694" y="10831"/>
                  </a:moveTo>
                  <a:cubicBezTo>
                    <a:pt x="21694" y="16817"/>
                    <a:pt x="16817" y="21662"/>
                    <a:pt x="10863" y="21662"/>
                  </a:cubicBezTo>
                  <a:cubicBezTo>
                    <a:pt x="4878" y="21662"/>
                    <a:pt x="1" y="16817"/>
                    <a:pt x="1" y="10831"/>
                  </a:cubicBezTo>
                  <a:cubicBezTo>
                    <a:pt x="1" y="4846"/>
                    <a:pt x="4878" y="0"/>
                    <a:pt x="10863" y="0"/>
                  </a:cubicBezTo>
                  <a:cubicBezTo>
                    <a:pt x="16817" y="0"/>
                    <a:pt x="21694" y="4846"/>
                    <a:pt x="21694" y="10831"/>
                  </a:cubicBezTo>
                  <a:close/>
                </a:path>
              </a:pathLst>
            </a:custGeom>
            <a:noFill/>
            <a:ln w="1030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2595807" y="1984159"/>
              <a:ext cx="1034002" cy="1035050"/>
            </a:xfrm>
            <a:custGeom>
              <a:avLst/>
              <a:gdLst/>
              <a:ahLst/>
              <a:cxnLst/>
              <a:rect l="l" t="t" r="r" b="b"/>
              <a:pathLst>
                <a:path w="31575" h="31607" extrusionOk="0">
                  <a:moveTo>
                    <a:pt x="15803" y="0"/>
                  </a:moveTo>
                  <a:cubicBezTo>
                    <a:pt x="7062" y="0"/>
                    <a:pt x="0" y="7094"/>
                    <a:pt x="0" y="15803"/>
                  </a:cubicBezTo>
                  <a:cubicBezTo>
                    <a:pt x="0" y="24544"/>
                    <a:pt x="7062" y="31606"/>
                    <a:pt x="15803" y="31606"/>
                  </a:cubicBezTo>
                  <a:cubicBezTo>
                    <a:pt x="24512" y="31606"/>
                    <a:pt x="31574" y="24544"/>
                    <a:pt x="31574" y="15803"/>
                  </a:cubicBezTo>
                  <a:cubicBezTo>
                    <a:pt x="31574" y="7094"/>
                    <a:pt x="24512" y="0"/>
                    <a:pt x="15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2583363" y="1977937"/>
              <a:ext cx="1058890" cy="1058890"/>
            </a:xfrm>
            <a:custGeom>
              <a:avLst/>
              <a:gdLst/>
              <a:ahLst/>
              <a:cxnLst/>
              <a:rect l="l" t="t" r="r" b="b"/>
              <a:pathLst>
                <a:path w="32335" h="32335" extrusionOk="0">
                  <a:moveTo>
                    <a:pt x="16151" y="412"/>
                  </a:moveTo>
                  <a:cubicBezTo>
                    <a:pt x="18210" y="412"/>
                    <a:pt x="20237" y="824"/>
                    <a:pt x="22137" y="1584"/>
                  </a:cubicBezTo>
                  <a:cubicBezTo>
                    <a:pt x="24005" y="2376"/>
                    <a:pt x="25747" y="3547"/>
                    <a:pt x="27172" y="5004"/>
                  </a:cubicBezTo>
                  <a:cubicBezTo>
                    <a:pt x="28597" y="6461"/>
                    <a:pt x="29737" y="8203"/>
                    <a:pt x="30466" y="10071"/>
                  </a:cubicBezTo>
                  <a:cubicBezTo>
                    <a:pt x="31226" y="11971"/>
                    <a:pt x="31606" y="13966"/>
                    <a:pt x="31606" y="15993"/>
                  </a:cubicBezTo>
                  <a:cubicBezTo>
                    <a:pt x="31574" y="18020"/>
                    <a:pt x="31163" y="20047"/>
                    <a:pt x="30371" y="21884"/>
                  </a:cubicBezTo>
                  <a:cubicBezTo>
                    <a:pt x="29579" y="23752"/>
                    <a:pt x="28439" y="25431"/>
                    <a:pt x="27014" y="26856"/>
                  </a:cubicBezTo>
                  <a:cubicBezTo>
                    <a:pt x="24132" y="29674"/>
                    <a:pt x="20173" y="31289"/>
                    <a:pt x="16183" y="31289"/>
                  </a:cubicBezTo>
                  <a:cubicBezTo>
                    <a:pt x="14156" y="31289"/>
                    <a:pt x="12161" y="30909"/>
                    <a:pt x="10324" y="30149"/>
                  </a:cubicBezTo>
                  <a:cubicBezTo>
                    <a:pt x="8456" y="29389"/>
                    <a:pt x="6746" y="28249"/>
                    <a:pt x="5321" y="26856"/>
                  </a:cubicBezTo>
                  <a:cubicBezTo>
                    <a:pt x="3895" y="25431"/>
                    <a:pt x="2755" y="23752"/>
                    <a:pt x="1964" y="21884"/>
                  </a:cubicBezTo>
                  <a:cubicBezTo>
                    <a:pt x="1172" y="20047"/>
                    <a:pt x="760" y="18020"/>
                    <a:pt x="729" y="15993"/>
                  </a:cubicBezTo>
                  <a:cubicBezTo>
                    <a:pt x="729" y="13998"/>
                    <a:pt x="1109" y="11971"/>
                    <a:pt x="1869" y="10071"/>
                  </a:cubicBezTo>
                  <a:cubicBezTo>
                    <a:pt x="2629" y="8203"/>
                    <a:pt x="3737" y="6461"/>
                    <a:pt x="5162" y="5004"/>
                  </a:cubicBezTo>
                  <a:cubicBezTo>
                    <a:pt x="6619" y="3579"/>
                    <a:pt x="8329" y="2407"/>
                    <a:pt x="10198" y="1616"/>
                  </a:cubicBezTo>
                  <a:cubicBezTo>
                    <a:pt x="12098" y="824"/>
                    <a:pt x="14125" y="412"/>
                    <a:pt x="16151" y="412"/>
                  </a:cubicBezTo>
                  <a:close/>
                  <a:moveTo>
                    <a:pt x="16183" y="0"/>
                  </a:moveTo>
                  <a:cubicBezTo>
                    <a:pt x="14061" y="0"/>
                    <a:pt x="11971" y="412"/>
                    <a:pt x="10039" y="1204"/>
                  </a:cubicBezTo>
                  <a:cubicBezTo>
                    <a:pt x="8107" y="1996"/>
                    <a:pt x="6302" y="3167"/>
                    <a:pt x="4814" y="4656"/>
                  </a:cubicBezTo>
                  <a:cubicBezTo>
                    <a:pt x="3325" y="6144"/>
                    <a:pt x="2122" y="7918"/>
                    <a:pt x="1299" y="9849"/>
                  </a:cubicBezTo>
                  <a:cubicBezTo>
                    <a:pt x="475" y="11781"/>
                    <a:pt x="32" y="13903"/>
                    <a:pt x="0" y="16025"/>
                  </a:cubicBezTo>
                  <a:cubicBezTo>
                    <a:pt x="0" y="18115"/>
                    <a:pt x="380" y="20237"/>
                    <a:pt x="1172" y="22200"/>
                  </a:cubicBezTo>
                  <a:cubicBezTo>
                    <a:pt x="1964" y="24196"/>
                    <a:pt x="3167" y="26001"/>
                    <a:pt x="4656" y="27521"/>
                  </a:cubicBezTo>
                  <a:cubicBezTo>
                    <a:pt x="6176" y="29009"/>
                    <a:pt x="7949" y="30244"/>
                    <a:pt x="9944" y="31068"/>
                  </a:cubicBezTo>
                  <a:cubicBezTo>
                    <a:pt x="11908" y="31891"/>
                    <a:pt x="14030" y="32334"/>
                    <a:pt x="16151" y="32334"/>
                  </a:cubicBezTo>
                  <a:cubicBezTo>
                    <a:pt x="18305" y="32334"/>
                    <a:pt x="20427" y="31891"/>
                    <a:pt x="22422" y="31068"/>
                  </a:cubicBezTo>
                  <a:cubicBezTo>
                    <a:pt x="24385" y="30244"/>
                    <a:pt x="26191" y="29041"/>
                    <a:pt x="27679" y="27521"/>
                  </a:cubicBezTo>
                  <a:cubicBezTo>
                    <a:pt x="29167" y="26001"/>
                    <a:pt x="30339" y="24196"/>
                    <a:pt x="31163" y="22200"/>
                  </a:cubicBezTo>
                  <a:cubicBezTo>
                    <a:pt x="31954" y="20237"/>
                    <a:pt x="32334" y="18115"/>
                    <a:pt x="32334" y="15993"/>
                  </a:cubicBezTo>
                  <a:cubicBezTo>
                    <a:pt x="32303" y="13903"/>
                    <a:pt x="31859" y="11781"/>
                    <a:pt x="31036" y="9849"/>
                  </a:cubicBezTo>
                  <a:cubicBezTo>
                    <a:pt x="30212" y="7918"/>
                    <a:pt x="29009" y="6144"/>
                    <a:pt x="27521" y="4656"/>
                  </a:cubicBezTo>
                  <a:cubicBezTo>
                    <a:pt x="24512" y="1711"/>
                    <a:pt x="20363" y="0"/>
                    <a:pt x="16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3600343" y="2257667"/>
              <a:ext cx="74075" cy="255038"/>
            </a:xfrm>
            <a:custGeom>
              <a:avLst/>
              <a:gdLst/>
              <a:ahLst/>
              <a:cxnLst/>
              <a:rect l="l" t="t" r="r" b="b"/>
              <a:pathLst>
                <a:path w="2262" h="7788" extrusionOk="0">
                  <a:moveTo>
                    <a:pt x="127" y="1"/>
                  </a:moveTo>
                  <a:cubicBezTo>
                    <a:pt x="63" y="1"/>
                    <a:pt x="0" y="60"/>
                    <a:pt x="44" y="104"/>
                  </a:cubicBezTo>
                  <a:cubicBezTo>
                    <a:pt x="773" y="1181"/>
                    <a:pt x="1216" y="2416"/>
                    <a:pt x="1469" y="3683"/>
                  </a:cubicBezTo>
                  <a:cubicBezTo>
                    <a:pt x="1596" y="4316"/>
                    <a:pt x="1691" y="4981"/>
                    <a:pt x="1754" y="5646"/>
                  </a:cubicBezTo>
                  <a:cubicBezTo>
                    <a:pt x="1786" y="5963"/>
                    <a:pt x="1818" y="6280"/>
                    <a:pt x="1849" y="6628"/>
                  </a:cubicBezTo>
                  <a:cubicBezTo>
                    <a:pt x="1849" y="6755"/>
                    <a:pt x="1849" y="6913"/>
                    <a:pt x="1881" y="7071"/>
                  </a:cubicBezTo>
                  <a:cubicBezTo>
                    <a:pt x="1881" y="7230"/>
                    <a:pt x="1849" y="7420"/>
                    <a:pt x="1881" y="7610"/>
                  </a:cubicBezTo>
                  <a:cubicBezTo>
                    <a:pt x="1897" y="7724"/>
                    <a:pt x="1998" y="7788"/>
                    <a:pt x="2092" y="7788"/>
                  </a:cubicBezTo>
                  <a:cubicBezTo>
                    <a:pt x="2180" y="7788"/>
                    <a:pt x="2261" y="7732"/>
                    <a:pt x="2261" y="7610"/>
                  </a:cubicBezTo>
                  <a:cubicBezTo>
                    <a:pt x="2261" y="7420"/>
                    <a:pt x="2198" y="7261"/>
                    <a:pt x="2198" y="7071"/>
                  </a:cubicBezTo>
                  <a:cubicBezTo>
                    <a:pt x="2166" y="6913"/>
                    <a:pt x="2166" y="6723"/>
                    <a:pt x="2134" y="6565"/>
                  </a:cubicBezTo>
                  <a:cubicBezTo>
                    <a:pt x="2103" y="6248"/>
                    <a:pt x="2071" y="5899"/>
                    <a:pt x="2039" y="5551"/>
                  </a:cubicBezTo>
                  <a:cubicBezTo>
                    <a:pt x="1976" y="4918"/>
                    <a:pt x="1881" y="4253"/>
                    <a:pt x="1723" y="3619"/>
                  </a:cubicBezTo>
                  <a:cubicBezTo>
                    <a:pt x="1438" y="2321"/>
                    <a:pt x="963" y="1086"/>
                    <a:pt x="203" y="41"/>
                  </a:cubicBezTo>
                  <a:cubicBezTo>
                    <a:pt x="183" y="12"/>
                    <a:pt x="155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3654672" y="2549384"/>
              <a:ext cx="16636" cy="38970"/>
            </a:xfrm>
            <a:custGeom>
              <a:avLst/>
              <a:gdLst/>
              <a:ahLst/>
              <a:cxnLst/>
              <a:rect l="l" t="t" r="r" b="b"/>
              <a:pathLst>
                <a:path w="508" h="1190" extrusionOk="0">
                  <a:moveTo>
                    <a:pt x="349" y="0"/>
                  </a:moveTo>
                  <a:cubicBezTo>
                    <a:pt x="285" y="0"/>
                    <a:pt x="190" y="32"/>
                    <a:pt x="190" y="127"/>
                  </a:cubicBezTo>
                  <a:cubicBezTo>
                    <a:pt x="159" y="190"/>
                    <a:pt x="159" y="253"/>
                    <a:pt x="127" y="348"/>
                  </a:cubicBezTo>
                  <a:cubicBezTo>
                    <a:pt x="127" y="412"/>
                    <a:pt x="95" y="475"/>
                    <a:pt x="95" y="570"/>
                  </a:cubicBezTo>
                  <a:cubicBezTo>
                    <a:pt x="64" y="728"/>
                    <a:pt x="0" y="887"/>
                    <a:pt x="64" y="1077"/>
                  </a:cubicBezTo>
                  <a:cubicBezTo>
                    <a:pt x="81" y="1148"/>
                    <a:pt x="149" y="1189"/>
                    <a:pt x="216" y="1189"/>
                  </a:cubicBezTo>
                  <a:cubicBezTo>
                    <a:pt x="269" y="1189"/>
                    <a:pt x="321" y="1164"/>
                    <a:pt x="349" y="1108"/>
                  </a:cubicBezTo>
                  <a:cubicBezTo>
                    <a:pt x="412" y="1013"/>
                    <a:pt x="412" y="918"/>
                    <a:pt x="444" y="823"/>
                  </a:cubicBezTo>
                  <a:cubicBezTo>
                    <a:pt x="444" y="760"/>
                    <a:pt x="444" y="665"/>
                    <a:pt x="444" y="602"/>
                  </a:cubicBezTo>
                  <a:cubicBezTo>
                    <a:pt x="475" y="538"/>
                    <a:pt x="475" y="443"/>
                    <a:pt x="475" y="380"/>
                  </a:cubicBezTo>
                  <a:cubicBezTo>
                    <a:pt x="475" y="317"/>
                    <a:pt x="475" y="222"/>
                    <a:pt x="507" y="158"/>
                  </a:cubicBezTo>
                  <a:cubicBezTo>
                    <a:pt x="507" y="63"/>
                    <a:pt x="412" y="0"/>
                    <a:pt x="3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619010" y="2653063"/>
              <a:ext cx="22203" cy="43456"/>
            </a:xfrm>
            <a:custGeom>
              <a:avLst/>
              <a:gdLst/>
              <a:ahLst/>
              <a:cxnLst/>
              <a:rect l="l" t="t" r="r" b="b"/>
              <a:pathLst>
                <a:path w="678" h="1327" extrusionOk="0">
                  <a:moveTo>
                    <a:pt x="551" y="1"/>
                  </a:moveTo>
                  <a:cubicBezTo>
                    <a:pt x="456" y="1"/>
                    <a:pt x="393" y="64"/>
                    <a:pt x="393" y="159"/>
                  </a:cubicBezTo>
                  <a:cubicBezTo>
                    <a:pt x="393" y="223"/>
                    <a:pt x="361" y="318"/>
                    <a:pt x="329" y="381"/>
                  </a:cubicBezTo>
                  <a:cubicBezTo>
                    <a:pt x="329" y="476"/>
                    <a:pt x="298" y="539"/>
                    <a:pt x="234" y="603"/>
                  </a:cubicBezTo>
                  <a:lnTo>
                    <a:pt x="234" y="634"/>
                  </a:lnTo>
                  <a:cubicBezTo>
                    <a:pt x="234" y="666"/>
                    <a:pt x="234" y="666"/>
                    <a:pt x="203" y="698"/>
                  </a:cubicBezTo>
                  <a:cubicBezTo>
                    <a:pt x="203" y="729"/>
                    <a:pt x="171" y="761"/>
                    <a:pt x="139" y="793"/>
                  </a:cubicBezTo>
                  <a:cubicBezTo>
                    <a:pt x="86" y="900"/>
                    <a:pt x="9" y="985"/>
                    <a:pt x="26" y="1105"/>
                  </a:cubicBezTo>
                  <a:lnTo>
                    <a:pt x="26" y="1105"/>
                  </a:lnTo>
                  <a:cubicBezTo>
                    <a:pt x="5" y="1179"/>
                    <a:pt x="1" y="1249"/>
                    <a:pt x="76" y="1299"/>
                  </a:cubicBezTo>
                  <a:cubicBezTo>
                    <a:pt x="96" y="1319"/>
                    <a:pt x="118" y="1326"/>
                    <a:pt x="142" y="1326"/>
                  </a:cubicBezTo>
                  <a:cubicBezTo>
                    <a:pt x="175" y="1326"/>
                    <a:pt x="211" y="1312"/>
                    <a:pt x="244" y="1296"/>
                  </a:cubicBezTo>
                  <a:lnTo>
                    <a:pt x="244" y="1296"/>
                  </a:lnTo>
                  <a:cubicBezTo>
                    <a:pt x="378" y="1271"/>
                    <a:pt x="462" y="1130"/>
                    <a:pt x="519" y="1014"/>
                  </a:cubicBezTo>
                  <a:cubicBezTo>
                    <a:pt x="551" y="919"/>
                    <a:pt x="614" y="824"/>
                    <a:pt x="646" y="729"/>
                  </a:cubicBezTo>
                  <a:cubicBezTo>
                    <a:pt x="678" y="634"/>
                    <a:pt x="678" y="539"/>
                    <a:pt x="678" y="413"/>
                  </a:cubicBezTo>
                  <a:lnTo>
                    <a:pt x="678" y="349"/>
                  </a:lnTo>
                  <a:cubicBezTo>
                    <a:pt x="678" y="318"/>
                    <a:pt x="678" y="286"/>
                    <a:pt x="678" y="286"/>
                  </a:cubicBezTo>
                  <a:cubicBezTo>
                    <a:pt x="678" y="223"/>
                    <a:pt x="678" y="191"/>
                    <a:pt x="678" y="128"/>
                  </a:cubicBezTo>
                  <a:cubicBezTo>
                    <a:pt x="678" y="64"/>
                    <a:pt x="614" y="1"/>
                    <a:pt x="5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2587784" y="2104245"/>
              <a:ext cx="141698" cy="198122"/>
            </a:xfrm>
            <a:custGeom>
              <a:avLst/>
              <a:gdLst/>
              <a:ahLst/>
              <a:cxnLst/>
              <a:rect l="l" t="t" r="r" b="b"/>
              <a:pathLst>
                <a:path w="4327" h="6050" extrusionOk="0">
                  <a:moveTo>
                    <a:pt x="4239" y="1"/>
                  </a:moveTo>
                  <a:cubicBezTo>
                    <a:pt x="4229" y="1"/>
                    <a:pt x="4217" y="3"/>
                    <a:pt x="4204" y="7"/>
                  </a:cubicBezTo>
                  <a:cubicBezTo>
                    <a:pt x="3127" y="640"/>
                    <a:pt x="2335" y="1591"/>
                    <a:pt x="1607" y="2604"/>
                  </a:cubicBezTo>
                  <a:cubicBezTo>
                    <a:pt x="910" y="3617"/>
                    <a:pt x="277" y="4726"/>
                    <a:pt x="24" y="5929"/>
                  </a:cubicBezTo>
                  <a:cubicBezTo>
                    <a:pt x="1" y="5998"/>
                    <a:pt x="60" y="6050"/>
                    <a:pt x="119" y="6050"/>
                  </a:cubicBezTo>
                  <a:cubicBezTo>
                    <a:pt x="142" y="6050"/>
                    <a:pt x="164" y="6042"/>
                    <a:pt x="182" y="6024"/>
                  </a:cubicBezTo>
                  <a:cubicBezTo>
                    <a:pt x="752" y="4979"/>
                    <a:pt x="1290" y="3902"/>
                    <a:pt x="1987" y="2921"/>
                  </a:cubicBezTo>
                  <a:cubicBezTo>
                    <a:pt x="2684" y="1939"/>
                    <a:pt x="3539" y="1084"/>
                    <a:pt x="4299" y="134"/>
                  </a:cubicBezTo>
                  <a:cubicBezTo>
                    <a:pt x="4326" y="79"/>
                    <a:pt x="4306" y="1"/>
                    <a:pt x="4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2749296" y="2054108"/>
              <a:ext cx="44209" cy="32747"/>
            </a:xfrm>
            <a:custGeom>
              <a:avLst/>
              <a:gdLst/>
              <a:ahLst/>
              <a:cxnLst/>
              <a:rect l="l" t="t" r="r" b="b"/>
              <a:pathLst>
                <a:path w="1350" h="1000" extrusionOk="0">
                  <a:moveTo>
                    <a:pt x="1242" y="1"/>
                  </a:moveTo>
                  <a:cubicBezTo>
                    <a:pt x="1229" y="1"/>
                    <a:pt x="1216" y="6"/>
                    <a:pt x="1204" y="18"/>
                  </a:cubicBezTo>
                  <a:cubicBezTo>
                    <a:pt x="1140" y="50"/>
                    <a:pt x="1109" y="81"/>
                    <a:pt x="1045" y="113"/>
                  </a:cubicBezTo>
                  <a:cubicBezTo>
                    <a:pt x="1045" y="113"/>
                    <a:pt x="1014" y="113"/>
                    <a:pt x="982" y="145"/>
                  </a:cubicBezTo>
                  <a:cubicBezTo>
                    <a:pt x="950" y="145"/>
                    <a:pt x="919" y="176"/>
                    <a:pt x="919" y="176"/>
                  </a:cubicBezTo>
                  <a:cubicBezTo>
                    <a:pt x="824" y="240"/>
                    <a:pt x="729" y="303"/>
                    <a:pt x="634" y="366"/>
                  </a:cubicBezTo>
                  <a:cubicBezTo>
                    <a:pt x="602" y="366"/>
                    <a:pt x="570" y="366"/>
                    <a:pt x="570" y="398"/>
                  </a:cubicBezTo>
                  <a:cubicBezTo>
                    <a:pt x="539" y="398"/>
                    <a:pt x="539" y="398"/>
                    <a:pt x="507" y="430"/>
                  </a:cubicBezTo>
                  <a:cubicBezTo>
                    <a:pt x="444" y="461"/>
                    <a:pt x="380" y="493"/>
                    <a:pt x="349" y="525"/>
                  </a:cubicBezTo>
                  <a:cubicBezTo>
                    <a:pt x="317" y="556"/>
                    <a:pt x="317" y="556"/>
                    <a:pt x="285" y="588"/>
                  </a:cubicBezTo>
                  <a:cubicBezTo>
                    <a:pt x="254" y="588"/>
                    <a:pt x="254" y="620"/>
                    <a:pt x="222" y="620"/>
                  </a:cubicBezTo>
                  <a:cubicBezTo>
                    <a:pt x="222" y="620"/>
                    <a:pt x="206" y="651"/>
                    <a:pt x="208" y="659"/>
                  </a:cubicBezTo>
                  <a:lnTo>
                    <a:pt x="208" y="659"/>
                  </a:lnTo>
                  <a:cubicBezTo>
                    <a:pt x="154" y="688"/>
                    <a:pt x="125" y="717"/>
                    <a:pt x="95" y="746"/>
                  </a:cubicBezTo>
                  <a:cubicBezTo>
                    <a:pt x="32" y="810"/>
                    <a:pt x="0" y="841"/>
                    <a:pt x="32" y="905"/>
                  </a:cubicBezTo>
                  <a:cubicBezTo>
                    <a:pt x="64" y="968"/>
                    <a:pt x="127" y="1000"/>
                    <a:pt x="190" y="1000"/>
                  </a:cubicBezTo>
                  <a:cubicBezTo>
                    <a:pt x="222" y="968"/>
                    <a:pt x="285" y="936"/>
                    <a:pt x="349" y="936"/>
                  </a:cubicBezTo>
                  <a:cubicBezTo>
                    <a:pt x="349" y="905"/>
                    <a:pt x="380" y="905"/>
                    <a:pt x="380" y="905"/>
                  </a:cubicBezTo>
                  <a:lnTo>
                    <a:pt x="412" y="905"/>
                  </a:lnTo>
                  <a:cubicBezTo>
                    <a:pt x="412" y="905"/>
                    <a:pt x="444" y="873"/>
                    <a:pt x="475" y="873"/>
                  </a:cubicBezTo>
                  <a:cubicBezTo>
                    <a:pt x="507" y="841"/>
                    <a:pt x="570" y="810"/>
                    <a:pt x="602" y="810"/>
                  </a:cubicBezTo>
                  <a:cubicBezTo>
                    <a:pt x="634" y="778"/>
                    <a:pt x="665" y="746"/>
                    <a:pt x="697" y="746"/>
                  </a:cubicBezTo>
                  <a:cubicBezTo>
                    <a:pt x="704" y="733"/>
                    <a:pt x="709" y="723"/>
                    <a:pt x="713" y="715"/>
                  </a:cubicBezTo>
                  <a:lnTo>
                    <a:pt x="729" y="715"/>
                  </a:lnTo>
                  <a:cubicBezTo>
                    <a:pt x="824" y="651"/>
                    <a:pt x="919" y="556"/>
                    <a:pt x="982" y="493"/>
                  </a:cubicBezTo>
                  <a:cubicBezTo>
                    <a:pt x="1014" y="461"/>
                    <a:pt x="1045" y="430"/>
                    <a:pt x="1077" y="398"/>
                  </a:cubicBezTo>
                  <a:cubicBezTo>
                    <a:pt x="1120" y="355"/>
                    <a:pt x="1148" y="327"/>
                    <a:pt x="1172" y="293"/>
                  </a:cubicBezTo>
                  <a:lnTo>
                    <a:pt x="1172" y="293"/>
                  </a:lnTo>
                  <a:cubicBezTo>
                    <a:pt x="1172" y="296"/>
                    <a:pt x="1172" y="299"/>
                    <a:pt x="1172" y="303"/>
                  </a:cubicBezTo>
                  <a:lnTo>
                    <a:pt x="1299" y="145"/>
                  </a:lnTo>
                  <a:cubicBezTo>
                    <a:pt x="1350" y="93"/>
                    <a:pt x="1298" y="1"/>
                    <a:pt x="1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2750311" y="2143804"/>
              <a:ext cx="718742" cy="714288"/>
            </a:xfrm>
            <a:custGeom>
              <a:avLst/>
              <a:gdLst/>
              <a:ahLst/>
              <a:cxnLst/>
              <a:rect l="l" t="t" r="r" b="b"/>
              <a:pathLst>
                <a:path w="21948" h="21812" extrusionOk="0">
                  <a:moveTo>
                    <a:pt x="11571" y="0"/>
                  </a:moveTo>
                  <a:cubicBezTo>
                    <a:pt x="10440" y="0"/>
                    <a:pt x="9312" y="205"/>
                    <a:pt x="8203" y="446"/>
                  </a:cubicBezTo>
                  <a:cubicBezTo>
                    <a:pt x="7475" y="604"/>
                    <a:pt x="6715" y="763"/>
                    <a:pt x="6018" y="1079"/>
                  </a:cubicBezTo>
                  <a:cubicBezTo>
                    <a:pt x="5321" y="1364"/>
                    <a:pt x="4751" y="1808"/>
                    <a:pt x="4181" y="2283"/>
                  </a:cubicBezTo>
                  <a:cubicBezTo>
                    <a:pt x="3580" y="2758"/>
                    <a:pt x="3009" y="3264"/>
                    <a:pt x="2503" y="3834"/>
                  </a:cubicBezTo>
                  <a:cubicBezTo>
                    <a:pt x="2249" y="4119"/>
                    <a:pt x="1996" y="4436"/>
                    <a:pt x="1774" y="4753"/>
                  </a:cubicBezTo>
                  <a:cubicBezTo>
                    <a:pt x="1584" y="5070"/>
                    <a:pt x="1426" y="5355"/>
                    <a:pt x="1363" y="5703"/>
                  </a:cubicBezTo>
                  <a:cubicBezTo>
                    <a:pt x="1363" y="5703"/>
                    <a:pt x="1331" y="5735"/>
                    <a:pt x="1331" y="5735"/>
                  </a:cubicBezTo>
                  <a:cubicBezTo>
                    <a:pt x="634" y="7065"/>
                    <a:pt x="254" y="8585"/>
                    <a:pt x="128" y="10073"/>
                  </a:cubicBezTo>
                  <a:cubicBezTo>
                    <a:pt x="1" y="11498"/>
                    <a:pt x="128" y="12923"/>
                    <a:pt x="539" y="14317"/>
                  </a:cubicBezTo>
                  <a:cubicBezTo>
                    <a:pt x="888" y="15584"/>
                    <a:pt x="1489" y="16724"/>
                    <a:pt x="2313" y="17769"/>
                  </a:cubicBezTo>
                  <a:cubicBezTo>
                    <a:pt x="3168" y="18877"/>
                    <a:pt x="4276" y="19732"/>
                    <a:pt x="5511" y="20334"/>
                  </a:cubicBezTo>
                  <a:cubicBezTo>
                    <a:pt x="7357" y="21268"/>
                    <a:pt x="9420" y="21811"/>
                    <a:pt x="11473" y="21811"/>
                  </a:cubicBezTo>
                  <a:cubicBezTo>
                    <a:pt x="12344" y="21811"/>
                    <a:pt x="13213" y="21713"/>
                    <a:pt x="14062" y="21506"/>
                  </a:cubicBezTo>
                  <a:cubicBezTo>
                    <a:pt x="16659" y="20872"/>
                    <a:pt x="18939" y="19289"/>
                    <a:pt x="20269" y="16977"/>
                  </a:cubicBezTo>
                  <a:cubicBezTo>
                    <a:pt x="21504" y="14887"/>
                    <a:pt x="21948" y="12385"/>
                    <a:pt x="21853" y="9978"/>
                  </a:cubicBezTo>
                  <a:cubicBezTo>
                    <a:pt x="21884" y="9788"/>
                    <a:pt x="21916" y="9598"/>
                    <a:pt x="21916" y="9376"/>
                  </a:cubicBezTo>
                  <a:cubicBezTo>
                    <a:pt x="21916" y="9028"/>
                    <a:pt x="21853" y="8648"/>
                    <a:pt x="21789" y="8331"/>
                  </a:cubicBezTo>
                  <a:cubicBezTo>
                    <a:pt x="21663" y="7635"/>
                    <a:pt x="21409" y="6970"/>
                    <a:pt x="21093" y="6336"/>
                  </a:cubicBezTo>
                  <a:cubicBezTo>
                    <a:pt x="20522" y="5133"/>
                    <a:pt x="19667" y="4056"/>
                    <a:pt x="18686" y="3138"/>
                  </a:cubicBezTo>
                  <a:cubicBezTo>
                    <a:pt x="18147" y="2663"/>
                    <a:pt x="17577" y="2156"/>
                    <a:pt x="16944" y="1839"/>
                  </a:cubicBezTo>
                  <a:cubicBezTo>
                    <a:pt x="16691" y="1649"/>
                    <a:pt x="16437" y="1459"/>
                    <a:pt x="16184" y="1301"/>
                  </a:cubicBezTo>
                  <a:cubicBezTo>
                    <a:pt x="15107" y="668"/>
                    <a:pt x="13872" y="224"/>
                    <a:pt x="12637" y="66"/>
                  </a:cubicBezTo>
                  <a:cubicBezTo>
                    <a:pt x="12282" y="20"/>
                    <a:pt x="11926" y="0"/>
                    <a:pt x="11571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2736852" y="2133357"/>
              <a:ext cx="751915" cy="740224"/>
            </a:xfrm>
            <a:custGeom>
              <a:avLst/>
              <a:gdLst/>
              <a:ahLst/>
              <a:cxnLst/>
              <a:rect l="l" t="t" r="r" b="b"/>
              <a:pathLst>
                <a:path w="22961" h="22604" extrusionOk="0">
                  <a:moveTo>
                    <a:pt x="12368" y="436"/>
                  </a:moveTo>
                  <a:cubicBezTo>
                    <a:pt x="12597" y="520"/>
                    <a:pt x="12812" y="612"/>
                    <a:pt x="13048" y="638"/>
                  </a:cubicBezTo>
                  <a:cubicBezTo>
                    <a:pt x="13333" y="670"/>
                    <a:pt x="13618" y="733"/>
                    <a:pt x="13935" y="797"/>
                  </a:cubicBezTo>
                  <a:cubicBezTo>
                    <a:pt x="14441" y="892"/>
                    <a:pt x="14980" y="1050"/>
                    <a:pt x="15486" y="1208"/>
                  </a:cubicBezTo>
                  <a:cubicBezTo>
                    <a:pt x="16500" y="1588"/>
                    <a:pt x="17450" y="2127"/>
                    <a:pt x="18273" y="2792"/>
                  </a:cubicBezTo>
                  <a:cubicBezTo>
                    <a:pt x="19920" y="4153"/>
                    <a:pt x="21250" y="6054"/>
                    <a:pt x="21789" y="8112"/>
                  </a:cubicBezTo>
                  <a:cubicBezTo>
                    <a:pt x="22327" y="10139"/>
                    <a:pt x="22169" y="12324"/>
                    <a:pt x="21599" y="14319"/>
                  </a:cubicBezTo>
                  <a:cubicBezTo>
                    <a:pt x="21028" y="16283"/>
                    <a:pt x="20015" y="18183"/>
                    <a:pt x="18495" y="19576"/>
                  </a:cubicBezTo>
                  <a:cubicBezTo>
                    <a:pt x="16785" y="21160"/>
                    <a:pt x="14441" y="21888"/>
                    <a:pt x="12161" y="21951"/>
                  </a:cubicBezTo>
                  <a:cubicBezTo>
                    <a:pt x="12047" y="21954"/>
                    <a:pt x="11932" y="21956"/>
                    <a:pt x="11818" y="21956"/>
                  </a:cubicBezTo>
                  <a:cubicBezTo>
                    <a:pt x="9521" y="21956"/>
                    <a:pt x="7188" y="21350"/>
                    <a:pt x="5257" y="20083"/>
                  </a:cubicBezTo>
                  <a:cubicBezTo>
                    <a:pt x="3515" y="18911"/>
                    <a:pt x="2185" y="17201"/>
                    <a:pt x="1489" y="15206"/>
                  </a:cubicBezTo>
                  <a:cubicBezTo>
                    <a:pt x="792" y="13274"/>
                    <a:pt x="665" y="11152"/>
                    <a:pt x="1109" y="9125"/>
                  </a:cubicBezTo>
                  <a:cubicBezTo>
                    <a:pt x="1552" y="6972"/>
                    <a:pt x="2597" y="4850"/>
                    <a:pt x="4212" y="3330"/>
                  </a:cubicBezTo>
                  <a:cubicBezTo>
                    <a:pt x="5922" y="1747"/>
                    <a:pt x="8171" y="860"/>
                    <a:pt x="10483" y="607"/>
                  </a:cubicBezTo>
                  <a:cubicBezTo>
                    <a:pt x="11084" y="543"/>
                    <a:pt x="11686" y="512"/>
                    <a:pt x="12256" y="480"/>
                  </a:cubicBezTo>
                  <a:cubicBezTo>
                    <a:pt x="12302" y="474"/>
                    <a:pt x="12339" y="458"/>
                    <a:pt x="12368" y="436"/>
                  </a:cubicBezTo>
                  <a:close/>
                  <a:moveTo>
                    <a:pt x="11098" y="1"/>
                  </a:moveTo>
                  <a:cubicBezTo>
                    <a:pt x="9024" y="1"/>
                    <a:pt x="6868" y="627"/>
                    <a:pt x="5162" y="1747"/>
                  </a:cubicBezTo>
                  <a:cubicBezTo>
                    <a:pt x="3104" y="3077"/>
                    <a:pt x="1710" y="5103"/>
                    <a:pt x="887" y="7384"/>
                  </a:cubicBezTo>
                  <a:cubicBezTo>
                    <a:pt x="159" y="9474"/>
                    <a:pt x="0" y="11786"/>
                    <a:pt x="444" y="13939"/>
                  </a:cubicBezTo>
                  <a:cubicBezTo>
                    <a:pt x="887" y="16093"/>
                    <a:pt x="1964" y="18119"/>
                    <a:pt x="3610" y="19608"/>
                  </a:cubicBezTo>
                  <a:cubicBezTo>
                    <a:pt x="5447" y="21286"/>
                    <a:pt x="7854" y="22236"/>
                    <a:pt x="10293" y="22521"/>
                  </a:cubicBezTo>
                  <a:cubicBezTo>
                    <a:pt x="10778" y="22576"/>
                    <a:pt x="11268" y="22604"/>
                    <a:pt x="11759" y="22604"/>
                  </a:cubicBezTo>
                  <a:cubicBezTo>
                    <a:pt x="13828" y="22604"/>
                    <a:pt x="15905" y="22108"/>
                    <a:pt x="17672" y="21033"/>
                  </a:cubicBezTo>
                  <a:cubicBezTo>
                    <a:pt x="19572" y="19893"/>
                    <a:pt x="20870" y="18024"/>
                    <a:pt x="21694" y="16029"/>
                  </a:cubicBezTo>
                  <a:cubicBezTo>
                    <a:pt x="22549" y="13971"/>
                    <a:pt x="22960" y="11659"/>
                    <a:pt x="22707" y="9442"/>
                  </a:cubicBezTo>
                  <a:cubicBezTo>
                    <a:pt x="22422" y="7162"/>
                    <a:pt x="21377" y="5072"/>
                    <a:pt x="19857" y="3393"/>
                  </a:cubicBezTo>
                  <a:cubicBezTo>
                    <a:pt x="18305" y="1715"/>
                    <a:pt x="16215" y="512"/>
                    <a:pt x="13966" y="131"/>
                  </a:cubicBezTo>
                  <a:cubicBezTo>
                    <a:pt x="13681" y="100"/>
                    <a:pt x="13396" y="68"/>
                    <a:pt x="13111" y="36"/>
                  </a:cubicBezTo>
                  <a:cubicBezTo>
                    <a:pt x="13072" y="32"/>
                    <a:pt x="13033" y="30"/>
                    <a:pt x="12993" y="30"/>
                  </a:cubicBezTo>
                  <a:cubicBezTo>
                    <a:pt x="12794" y="30"/>
                    <a:pt x="12584" y="79"/>
                    <a:pt x="12384" y="126"/>
                  </a:cubicBezTo>
                  <a:lnTo>
                    <a:pt x="12384" y="126"/>
                  </a:lnTo>
                  <a:cubicBezTo>
                    <a:pt x="12353" y="96"/>
                    <a:pt x="12311" y="75"/>
                    <a:pt x="12256" y="68"/>
                  </a:cubicBezTo>
                  <a:cubicBezTo>
                    <a:pt x="11875" y="23"/>
                    <a:pt x="11488" y="1"/>
                    <a:pt x="110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871674" y="2186867"/>
              <a:ext cx="140028" cy="643587"/>
            </a:xfrm>
            <a:custGeom>
              <a:avLst/>
              <a:gdLst/>
              <a:ahLst/>
              <a:cxnLst/>
              <a:rect l="l" t="t" r="r" b="b"/>
              <a:pathLst>
                <a:path w="4276" h="19653" extrusionOk="0">
                  <a:moveTo>
                    <a:pt x="1761" y="0"/>
                  </a:moveTo>
                  <a:cubicBezTo>
                    <a:pt x="1745" y="0"/>
                    <a:pt x="1728" y="5"/>
                    <a:pt x="1710" y="18"/>
                  </a:cubicBezTo>
                  <a:cubicBezTo>
                    <a:pt x="1140" y="366"/>
                    <a:pt x="760" y="1063"/>
                    <a:pt x="475" y="1633"/>
                  </a:cubicBezTo>
                  <a:cubicBezTo>
                    <a:pt x="127" y="2266"/>
                    <a:pt x="0" y="2963"/>
                    <a:pt x="127" y="3691"/>
                  </a:cubicBezTo>
                  <a:cubicBezTo>
                    <a:pt x="380" y="5116"/>
                    <a:pt x="1425" y="6225"/>
                    <a:pt x="2344" y="7301"/>
                  </a:cubicBezTo>
                  <a:cubicBezTo>
                    <a:pt x="2787" y="7840"/>
                    <a:pt x="3199" y="8410"/>
                    <a:pt x="3484" y="9043"/>
                  </a:cubicBezTo>
                  <a:cubicBezTo>
                    <a:pt x="3800" y="9772"/>
                    <a:pt x="3864" y="10532"/>
                    <a:pt x="3674" y="11292"/>
                  </a:cubicBezTo>
                  <a:cubicBezTo>
                    <a:pt x="3515" y="12083"/>
                    <a:pt x="3167" y="12812"/>
                    <a:pt x="2850" y="13572"/>
                  </a:cubicBezTo>
                  <a:cubicBezTo>
                    <a:pt x="2534" y="14395"/>
                    <a:pt x="2154" y="15187"/>
                    <a:pt x="1774" y="16010"/>
                  </a:cubicBezTo>
                  <a:cubicBezTo>
                    <a:pt x="1615" y="16390"/>
                    <a:pt x="1425" y="16802"/>
                    <a:pt x="1299" y="17214"/>
                  </a:cubicBezTo>
                  <a:cubicBezTo>
                    <a:pt x="1172" y="17625"/>
                    <a:pt x="1172" y="18006"/>
                    <a:pt x="1235" y="18417"/>
                  </a:cubicBezTo>
                  <a:cubicBezTo>
                    <a:pt x="1362" y="19019"/>
                    <a:pt x="1742" y="19589"/>
                    <a:pt x="2407" y="19652"/>
                  </a:cubicBezTo>
                  <a:cubicBezTo>
                    <a:pt x="2502" y="19652"/>
                    <a:pt x="2502" y="19526"/>
                    <a:pt x="2439" y="19494"/>
                  </a:cubicBezTo>
                  <a:cubicBezTo>
                    <a:pt x="1805" y="19272"/>
                    <a:pt x="1520" y="18544"/>
                    <a:pt x="1647" y="17911"/>
                  </a:cubicBezTo>
                  <a:cubicBezTo>
                    <a:pt x="1774" y="17182"/>
                    <a:pt x="2090" y="16517"/>
                    <a:pt x="2375" y="15820"/>
                  </a:cubicBezTo>
                  <a:cubicBezTo>
                    <a:pt x="2660" y="15060"/>
                    <a:pt x="2945" y="14300"/>
                    <a:pt x="3262" y="13540"/>
                  </a:cubicBezTo>
                  <a:cubicBezTo>
                    <a:pt x="3547" y="12843"/>
                    <a:pt x="3864" y="12147"/>
                    <a:pt x="4054" y="11418"/>
                  </a:cubicBezTo>
                  <a:cubicBezTo>
                    <a:pt x="4244" y="10753"/>
                    <a:pt x="4276" y="10057"/>
                    <a:pt x="4086" y="9360"/>
                  </a:cubicBezTo>
                  <a:cubicBezTo>
                    <a:pt x="3927" y="8790"/>
                    <a:pt x="3610" y="8220"/>
                    <a:pt x="3230" y="7745"/>
                  </a:cubicBezTo>
                  <a:cubicBezTo>
                    <a:pt x="2439" y="6636"/>
                    <a:pt x="1394" y="5718"/>
                    <a:pt x="824" y="4483"/>
                  </a:cubicBezTo>
                  <a:cubicBezTo>
                    <a:pt x="475" y="3786"/>
                    <a:pt x="349" y="2994"/>
                    <a:pt x="570" y="2266"/>
                  </a:cubicBezTo>
                  <a:cubicBezTo>
                    <a:pt x="697" y="1854"/>
                    <a:pt x="919" y="1474"/>
                    <a:pt x="1140" y="1094"/>
                  </a:cubicBezTo>
                  <a:cubicBezTo>
                    <a:pt x="1330" y="778"/>
                    <a:pt x="1552" y="429"/>
                    <a:pt x="1805" y="144"/>
                  </a:cubicBezTo>
                  <a:cubicBezTo>
                    <a:pt x="1857" y="93"/>
                    <a:pt x="1825" y="0"/>
                    <a:pt x="17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3251253" y="2185131"/>
              <a:ext cx="95426" cy="632878"/>
            </a:xfrm>
            <a:custGeom>
              <a:avLst/>
              <a:gdLst/>
              <a:ahLst/>
              <a:cxnLst/>
              <a:rect l="l" t="t" r="r" b="b"/>
              <a:pathLst>
                <a:path w="2914" h="19326" extrusionOk="0">
                  <a:moveTo>
                    <a:pt x="1271" y="1"/>
                  </a:moveTo>
                  <a:cubicBezTo>
                    <a:pt x="1212" y="1"/>
                    <a:pt x="1149" y="79"/>
                    <a:pt x="1204" y="134"/>
                  </a:cubicBezTo>
                  <a:cubicBezTo>
                    <a:pt x="1647" y="609"/>
                    <a:pt x="2027" y="1116"/>
                    <a:pt x="2249" y="1717"/>
                  </a:cubicBezTo>
                  <a:cubicBezTo>
                    <a:pt x="2470" y="2256"/>
                    <a:pt x="2597" y="2889"/>
                    <a:pt x="2565" y="3491"/>
                  </a:cubicBezTo>
                  <a:cubicBezTo>
                    <a:pt x="2534" y="4821"/>
                    <a:pt x="1774" y="5898"/>
                    <a:pt x="1140" y="7038"/>
                  </a:cubicBezTo>
                  <a:cubicBezTo>
                    <a:pt x="792" y="7576"/>
                    <a:pt x="507" y="8146"/>
                    <a:pt x="285" y="8748"/>
                  </a:cubicBezTo>
                  <a:cubicBezTo>
                    <a:pt x="63" y="9413"/>
                    <a:pt x="63" y="10141"/>
                    <a:pt x="32" y="10838"/>
                  </a:cubicBezTo>
                  <a:cubicBezTo>
                    <a:pt x="0" y="12200"/>
                    <a:pt x="317" y="13530"/>
                    <a:pt x="697" y="14828"/>
                  </a:cubicBezTo>
                  <a:cubicBezTo>
                    <a:pt x="950" y="15557"/>
                    <a:pt x="1235" y="16253"/>
                    <a:pt x="1489" y="16982"/>
                  </a:cubicBezTo>
                  <a:cubicBezTo>
                    <a:pt x="1615" y="17362"/>
                    <a:pt x="1742" y="17710"/>
                    <a:pt x="1837" y="18090"/>
                  </a:cubicBezTo>
                  <a:cubicBezTo>
                    <a:pt x="1900" y="18502"/>
                    <a:pt x="1805" y="18850"/>
                    <a:pt x="1520" y="19167"/>
                  </a:cubicBezTo>
                  <a:cubicBezTo>
                    <a:pt x="1489" y="19199"/>
                    <a:pt x="1520" y="19262"/>
                    <a:pt x="1552" y="19294"/>
                  </a:cubicBezTo>
                  <a:cubicBezTo>
                    <a:pt x="1621" y="19316"/>
                    <a:pt x="1685" y="19326"/>
                    <a:pt x="1744" y="19326"/>
                  </a:cubicBezTo>
                  <a:cubicBezTo>
                    <a:pt x="2277" y="19326"/>
                    <a:pt x="2394" y="18490"/>
                    <a:pt x="2280" y="18090"/>
                  </a:cubicBezTo>
                  <a:cubicBezTo>
                    <a:pt x="2185" y="17710"/>
                    <a:pt x="2027" y="17362"/>
                    <a:pt x="1900" y="17013"/>
                  </a:cubicBezTo>
                  <a:cubicBezTo>
                    <a:pt x="1742" y="16665"/>
                    <a:pt x="1615" y="16285"/>
                    <a:pt x="1457" y="15937"/>
                  </a:cubicBezTo>
                  <a:cubicBezTo>
                    <a:pt x="887" y="14575"/>
                    <a:pt x="253" y="13182"/>
                    <a:pt x="190" y="11693"/>
                  </a:cubicBezTo>
                  <a:cubicBezTo>
                    <a:pt x="158" y="11281"/>
                    <a:pt x="190" y="10870"/>
                    <a:pt x="253" y="10490"/>
                  </a:cubicBezTo>
                  <a:cubicBezTo>
                    <a:pt x="348" y="10141"/>
                    <a:pt x="475" y="9793"/>
                    <a:pt x="602" y="9445"/>
                  </a:cubicBezTo>
                  <a:cubicBezTo>
                    <a:pt x="855" y="8748"/>
                    <a:pt x="1172" y="8114"/>
                    <a:pt x="1520" y="7449"/>
                  </a:cubicBezTo>
                  <a:cubicBezTo>
                    <a:pt x="2154" y="6309"/>
                    <a:pt x="2850" y="5074"/>
                    <a:pt x="2882" y="3744"/>
                  </a:cubicBezTo>
                  <a:cubicBezTo>
                    <a:pt x="2914" y="2414"/>
                    <a:pt x="2375" y="894"/>
                    <a:pt x="1299" y="7"/>
                  </a:cubicBezTo>
                  <a:cubicBezTo>
                    <a:pt x="1290" y="3"/>
                    <a:pt x="1281" y="1"/>
                    <a:pt x="1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2753717" y="2394323"/>
              <a:ext cx="707870" cy="133184"/>
            </a:xfrm>
            <a:custGeom>
              <a:avLst/>
              <a:gdLst/>
              <a:ahLst/>
              <a:cxnLst/>
              <a:rect l="l" t="t" r="r" b="b"/>
              <a:pathLst>
                <a:path w="21616" h="4067" extrusionOk="0">
                  <a:moveTo>
                    <a:pt x="21407" y="0"/>
                  </a:moveTo>
                  <a:cubicBezTo>
                    <a:pt x="21360" y="0"/>
                    <a:pt x="21311" y="23"/>
                    <a:pt x="21274" y="80"/>
                  </a:cubicBezTo>
                  <a:cubicBezTo>
                    <a:pt x="20894" y="681"/>
                    <a:pt x="20292" y="1125"/>
                    <a:pt x="19658" y="1473"/>
                  </a:cubicBezTo>
                  <a:cubicBezTo>
                    <a:pt x="19025" y="1853"/>
                    <a:pt x="18360" y="2138"/>
                    <a:pt x="17695" y="2423"/>
                  </a:cubicBezTo>
                  <a:cubicBezTo>
                    <a:pt x="16365" y="2930"/>
                    <a:pt x="14971" y="3183"/>
                    <a:pt x="13546" y="3342"/>
                  </a:cubicBezTo>
                  <a:cubicBezTo>
                    <a:pt x="12675" y="3446"/>
                    <a:pt x="11793" y="3493"/>
                    <a:pt x="10908" y="3493"/>
                  </a:cubicBezTo>
                  <a:cubicBezTo>
                    <a:pt x="10185" y="3493"/>
                    <a:pt x="9459" y="3462"/>
                    <a:pt x="8733" y="3405"/>
                  </a:cubicBezTo>
                  <a:cubicBezTo>
                    <a:pt x="7276" y="3310"/>
                    <a:pt x="5787" y="3183"/>
                    <a:pt x="4331" y="2930"/>
                  </a:cubicBezTo>
                  <a:cubicBezTo>
                    <a:pt x="2842" y="2677"/>
                    <a:pt x="1385" y="2202"/>
                    <a:pt x="119" y="1315"/>
                  </a:cubicBezTo>
                  <a:cubicBezTo>
                    <a:pt x="110" y="1310"/>
                    <a:pt x="101" y="1308"/>
                    <a:pt x="92" y="1308"/>
                  </a:cubicBezTo>
                  <a:cubicBezTo>
                    <a:pt x="40" y="1308"/>
                    <a:pt x="1" y="1383"/>
                    <a:pt x="55" y="1410"/>
                  </a:cubicBezTo>
                  <a:cubicBezTo>
                    <a:pt x="1069" y="2360"/>
                    <a:pt x="2367" y="2867"/>
                    <a:pt x="3666" y="3215"/>
                  </a:cubicBezTo>
                  <a:cubicBezTo>
                    <a:pt x="5122" y="3595"/>
                    <a:pt x="6611" y="3785"/>
                    <a:pt x="8099" y="3912"/>
                  </a:cubicBezTo>
                  <a:cubicBezTo>
                    <a:pt x="9100" y="4006"/>
                    <a:pt x="10112" y="4067"/>
                    <a:pt x="11122" y="4067"/>
                  </a:cubicBezTo>
                  <a:cubicBezTo>
                    <a:pt x="11806" y="4067"/>
                    <a:pt x="12489" y="4039"/>
                    <a:pt x="13166" y="3975"/>
                  </a:cubicBezTo>
                  <a:cubicBezTo>
                    <a:pt x="14655" y="3817"/>
                    <a:pt x="16111" y="3468"/>
                    <a:pt x="17505" y="2930"/>
                  </a:cubicBezTo>
                  <a:cubicBezTo>
                    <a:pt x="18297" y="2645"/>
                    <a:pt x="19025" y="2265"/>
                    <a:pt x="19690" y="1790"/>
                  </a:cubicBezTo>
                  <a:cubicBezTo>
                    <a:pt x="20387" y="1378"/>
                    <a:pt x="21020" y="903"/>
                    <a:pt x="21527" y="238"/>
                  </a:cubicBezTo>
                  <a:cubicBezTo>
                    <a:pt x="21616" y="127"/>
                    <a:pt x="21518" y="0"/>
                    <a:pt x="214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3122653" y="2139448"/>
              <a:ext cx="31143" cy="729614"/>
            </a:xfrm>
            <a:custGeom>
              <a:avLst/>
              <a:gdLst/>
              <a:ahLst/>
              <a:cxnLst/>
              <a:rect l="l" t="t" r="r" b="b"/>
              <a:pathLst>
                <a:path w="951" h="22280" extrusionOk="0">
                  <a:moveTo>
                    <a:pt x="111" y="1"/>
                  </a:moveTo>
                  <a:cubicBezTo>
                    <a:pt x="71" y="1"/>
                    <a:pt x="32" y="25"/>
                    <a:pt x="32" y="72"/>
                  </a:cubicBezTo>
                  <a:cubicBezTo>
                    <a:pt x="665" y="5741"/>
                    <a:pt x="919" y="11473"/>
                    <a:pt x="570" y="17173"/>
                  </a:cubicBezTo>
                  <a:cubicBezTo>
                    <a:pt x="507" y="17997"/>
                    <a:pt x="443" y="18788"/>
                    <a:pt x="348" y="19612"/>
                  </a:cubicBezTo>
                  <a:cubicBezTo>
                    <a:pt x="317" y="19992"/>
                    <a:pt x="285" y="20372"/>
                    <a:pt x="222" y="20752"/>
                  </a:cubicBezTo>
                  <a:cubicBezTo>
                    <a:pt x="222" y="20974"/>
                    <a:pt x="190" y="21195"/>
                    <a:pt x="158" y="21385"/>
                  </a:cubicBezTo>
                  <a:cubicBezTo>
                    <a:pt x="127" y="21607"/>
                    <a:pt x="63" y="21797"/>
                    <a:pt x="32" y="22019"/>
                  </a:cubicBezTo>
                  <a:cubicBezTo>
                    <a:pt x="0" y="22193"/>
                    <a:pt x="127" y="22280"/>
                    <a:pt x="265" y="22280"/>
                  </a:cubicBezTo>
                  <a:cubicBezTo>
                    <a:pt x="404" y="22280"/>
                    <a:pt x="554" y="22193"/>
                    <a:pt x="570" y="22019"/>
                  </a:cubicBezTo>
                  <a:cubicBezTo>
                    <a:pt x="570" y="21829"/>
                    <a:pt x="538" y="21639"/>
                    <a:pt x="538" y="21449"/>
                  </a:cubicBezTo>
                  <a:cubicBezTo>
                    <a:pt x="538" y="21290"/>
                    <a:pt x="570" y="21100"/>
                    <a:pt x="570" y="20942"/>
                  </a:cubicBezTo>
                  <a:cubicBezTo>
                    <a:pt x="602" y="20594"/>
                    <a:pt x="633" y="20245"/>
                    <a:pt x="665" y="19897"/>
                  </a:cubicBezTo>
                  <a:cubicBezTo>
                    <a:pt x="697" y="19168"/>
                    <a:pt x="729" y="18472"/>
                    <a:pt x="760" y="17743"/>
                  </a:cubicBezTo>
                  <a:cubicBezTo>
                    <a:pt x="855" y="16318"/>
                    <a:pt x="887" y="14893"/>
                    <a:pt x="919" y="13468"/>
                  </a:cubicBezTo>
                  <a:cubicBezTo>
                    <a:pt x="950" y="10618"/>
                    <a:pt x="887" y="7768"/>
                    <a:pt x="665" y="4917"/>
                  </a:cubicBezTo>
                  <a:cubicBezTo>
                    <a:pt x="570" y="3302"/>
                    <a:pt x="412" y="1687"/>
                    <a:pt x="190" y="72"/>
                  </a:cubicBezTo>
                  <a:cubicBezTo>
                    <a:pt x="190" y="25"/>
                    <a:pt x="151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3332140" y="2747441"/>
              <a:ext cx="7270" cy="7303"/>
            </a:xfrm>
            <a:custGeom>
              <a:avLst/>
              <a:gdLst/>
              <a:ahLst/>
              <a:cxnLst/>
              <a:rect l="l" t="t" r="r" b="b"/>
              <a:pathLst>
                <a:path w="222" h="223" extrusionOk="0">
                  <a:moveTo>
                    <a:pt x="64" y="1"/>
                  </a:moveTo>
                  <a:cubicBezTo>
                    <a:pt x="64" y="1"/>
                    <a:pt x="64" y="32"/>
                    <a:pt x="32" y="32"/>
                  </a:cubicBezTo>
                  <a:cubicBezTo>
                    <a:pt x="32" y="32"/>
                    <a:pt x="32" y="64"/>
                    <a:pt x="32" y="64"/>
                  </a:cubicBezTo>
                  <a:cubicBezTo>
                    <a:pt x="0" y="96"/>
                    <a:pt x="0" y="96"/>
                    <a:pt x="32" y="127"/>
                  </a:cubicBezTo>
                  <a:cubicBezTo>
                    <a:pt x="32" y="127"/>
                    <a:pt x="32" y="159"/>
                    <a:pt x="32" y="159"/>
                  </a:cubicBezTo>
                  <a:cubicBezTo>
                    <a:pt x="32" y="191"/>
                    <a:pt x="32" y="191"/>
                    <a:pt x="64" y="191"/>
                  </a:cubicBezTo>
                  <a:cubicBezTo>
                    <a:pt x="64" y="191"/>
                    <a:pt x="64" y="191"/>
                    <a:pt x="95" y="222"/>
                  </a:cubicBezTo>
                  <a:lnTo>
                    <a:pt x="127" y="222"/>
                  </a:lnTo>
                  <a:cubicBezTo>
                    <a:pt x="159" y="222"/>
                    <a:pt x="159" y="222"/>
                    <a:pt x="159" y="191"/>
                  </a:cubicBezTo>
                  <a:lnTo>
                    <a:pt x="190" y="191"/>
                  </a:lnTo>
                  <a:cubicBezTo>
                    <a:pt x="190" y="159"/>
                    <a:pt x="190" y="159"/>
                    <a:pt x="190" y="159"/>
                  </a:cubicBezTo>
                  <a:cubicBezTo>
                    <a:pt x="190" y="159"/>
                    <a:pt x="190" y="127"/>
                    <a:pt x="222" y="127"/>
                  </a:cubicBezTo>
                  <a:cubicBezTo>
                    <a:pt x="222" y="96"/>
                    <a:pt x="222" y="96"/>
                    <a:pt x="222" y="64"/>
                  </a:cubicBezTo>
                  <a:cubicBezTo>
                    <a:pt x="190" y="64"/>
                    <a:pt x="190" y="32"/>
                    <a:pt x="190" y="32"/>
                  </a:cubicBezTo>
                  <a:cubicBezTo>
                    <a:pt x="159" y="32"/>
                    <a:pt x="159" y="32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335251" y="2757822"/>
              <a:ext cx="4159" cy="4192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32" y="0"/>
                  </a:moveTo>
                  <a:lnTo>
                    <a:pt x="0" y="32"/>
                  </a:lnTo>
                  <a:cubicBezTo>
                    <a:pt x="0" y="32"/>
                    <a:pt x="0" y="64"/>
                    <a:pt x="0" y="64"/>
                  </a:cubicBezTo>
                  <a:cubicBezTo>
                    <a:pt x="0" y="64"/>
                    <a:pt x="0" y="95"/>
                    <a:pt x="0" y="95"/>
                  </a:cubicBezTo>
                  <a:lnTo>
                    <a:pt x="64" y="95"/>
                  </a:lnTo>
                  <a:cubicBezTo>
                    <a:pt x="64" y="95"/>
                    <a:pt x="64" y="127"/>
                    <a:pt x="64" y="127"/>
                  </a:cubicBezTo>
                  <a:lnTo>
                    <a:pt x="95" y="127"/>
                  </a:lnTo>
                  <a:cubicBezTo>
                    <a:pt x="95" y="127"/>
                    <a:pt x="127" y="95"/>
                    <a:pt x="127" y="95"/>
                  </a:cubicBezTo>
                  <a:cubicBezTo>
                    <a:pt x="127" y="95"/>
                    <a:pt x="127" y="64"/>
                    <a:pt x="127" y="64"/>
                  </a:cubicBezTo>
                  <a:cubicBezTo>
                    <a:pt x="127" y="64"/>
                    <a:pt x="127" y="32"/>
                    <a:pt x="127" y="32"/>
                  </a:cubicBezTo>
                  <a:cubicBezTo>
                    <a:pt x="127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3346647" y="2738108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64" y="1"/>
                  </a:moveTo>
                  <a:cubicBezTo>
                    <a:pt x="64" y="32"/>
                    <a:pt x="64" y="32"/>
                    <a:pt x="32" y="32"/>
                  </a:cubicBezTo>
                  <a:cubicBezTo>
                    <a:pt x="32" y="64"/>
                    <a:pt x="32" y="64"/>
                    <a:pt x="1" y="64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59"/>
                    <a:pt x="32" y="159"/>
                    <a:pt x="32" y="191"/>
                  </a:cubicBezTo>
                  <a:lnTo>
                    <a:pt x="96" y="191"/>
                  </a:lnTo>
                  <a:cubicBezTo>
                    <a:pt x="127" y="191"/>
                    <a:pt x="127" y="159"/>
                    <a:pt x="127" y="159"/>
                  </a:cubicBezTo>
                  <a:lnTo>
                    <a:pt x="159" y="159"/>
                  </a:lnTo>
                  <a:cubicBezTo>
                    <a:pt x="159" y="159"/>
                    <a:pt x="159" y="159"/>
                    <a:pt x="159" y="127"/>
                  </a:cubicBezTo>
                  <a:cubicBezTo>
                    <a:pt x="191" y="127"/>
                    <a:pt x="191" y="127"/>
                    <a:pt x="191" y="96"/>
                  </a:cubicBezTo>
                  <a:cubicBezTo>
                    <a:pt x="191" y="96"/>
                    <a:pt x="191" y="96"/>
                    <a:pt x="191" y="64"/>
                  </a:cubicBezTo>
                  <a:cubicBezTo>
                    <a:pt x="191" y="64"/>
                    <a:pt x="191" y="32"/>
                    <a:pt x="191" y="32"/>
                  </a:cubicBezTo>
                  <a:cubicBezTo>
                    <a:pt x="191" y="32"/>
                    <a:pt x="191" y="32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342488" y="2721538"/>
              <a:ext cx="7303" cy="7270"/>
            </a:xfrm>
            <a:custGeom>
              <a:avLst/>
              <a:gdLst/>
              <a:ahLst/>
              <a:cxnLst/>
              <a:rect l="l" t="t" r="r" b="b"/>
              <a:pathLst>
                <a:path w="223" h="222" extrusionOk="0">
                  <a:moveTo>
                    <a:pt x="96" y="0"/>
                  </a:moveTo>
                  <a:cubicBezTo>
                    <a:pt x="64" y="0"/>
                    <a:pt x="33" y="0"/>
                    <a:pt x="1" y="32"/>
                  </a:cubicBezTo>
                  <a:cubicBezTo>
                    <a:pt x="1" y="63"/>
                    <a:pt x="1" y="95"/>
                    <a:pt x="1" y="95"/>
                  </a:cubicBezTo>
                  <a:cubicBezTo>
                    <a:pt x="1" y="127"/>
                    <a:pt x="1" y="127"/>
                    <a:pt x="1" y="158"/>
                  </a:cubicBezTo>
                  <a:cubicBezTo>
                    <a:pt x="33" y="190"/>
                    <a:pt x="33" y="190"/>
                    <a:pt x="64" y="190"/>
                  </a:cubicBezTo>
                  <a:cubicBezTo>
                    <a:pt x="64" y="222"/>
                    <a:pt x="96" y="222"/>
                    <a:pt x="96" y="222"/>
                  </a:cubicBezTo>
                  <a:cubicBezTo>
                    <a:pt x="128" y="222"/>
                    <a:pt x="128" y="222"/>
                    <a:pt x="159" y="190"/>
                  </a:cubicBezTo>
                  <a:cubicBezTo>
                    <a:pt x="159" y="190"/>
                    <a:pt x="159" y="190"/>
                    <a:pt x="191" y="158"/>
                  </a:cubicBezTo>
                  <a:cubicBezTo>
                    <a:pt x="191" y="127"/>
                    <a:pt x="191" y="127"/>
                    <a:pt x="191" y="95"/>
                  </a:cubicBezTo>
                  <a:cubicBezTo>
                    <a:pt x="223" y="63"/>
                    <a:pt x="223" y="63"/>
                    <a:pt x="191" y="32"/>
                  </a:cubicBezTo>
                  <a:cubicBezTo>
                    <a:pt x="191" y="0"/>
                    <a:pt x="159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3364298" y="2703887"/>
              <a:ext cx="8318" cy="8351"/>
            </a:xfrm>
            <a:custGeom>
              <a:avLst/>
              <a:gdLst/>
              <a:ahLst/>
              <a:cxnLst/>
              <a:rect l="l" t="t" r="r" b="b"/>
              <a:pathLst>
                <a:path w="254" h="255" extrusionOk="0">
                  <a:moveTo>
                    <a:pt x="95" y="1"/>
                  </a:moveTo>
                  <a:cubicBezTo>
                    <a:pt x="95" y="32"/>
                    <a:pt x="63" y="32"/>
                    <a:pt x="63" y="32"/>
                  </a:cubicBezTo>
                  <a:cubicBezTo>
                    <a:pt x="63" y="64"/>
                    <a:pt x="63" y="64"/>
                    <a:pt x="32" y="64"/>
                  </a:cubicBezTo>
                  <a:cubicBezTo>
                    <a:pt x="32" y="64"/>
                    <a:pt x="32" y="96"/>
                    <a:pt x="32" y="9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59"/>
                    <a:pt x="32" y="159"/>
                    <a:pt x="32" y="191"/>
                  </a:cubicBezTo>
                  <a:cubicBezTo>
                    <a:pt x="32" y="191"/>
                    <a:pt x="32" y="191"/>
                    <a:pt x="32" y="222"/>
                  </a:cubicBezTo>
                  <a:lnTo>
                    <a:pt x="63" y="222"/>
                  </a:lnTo>
                  <a:cubicBezTo>
                    <a:pt x="63" y="222"/>
                    <a:pt x="95" y="254"/>
                    <a:pt x="127" y="254"/>
                  </a:cubicBezTo>
                  <a:lnTo>
                    <a:pt x="127" y="222"/>
                  </a:lnTo>
                  <a:lnTo>
                    <a:pt x="190" y="222"/>
                  </a:lnTo>
                  <a:cubicBezTo>
                    <a:pt x="190" y="191"/>
                    <a:pt x="190" y="191"/>
                    <a:pt x="222" y="191"/>
                  </a:cubicBezTo>
                  <a:cubicBezTo>
                    <a:pt x="222" y="191"/>
                    <a:pt x="222" y="191"/>
                    <a:pt x="222" y="159"/>
                  </a:cubicBezTo>
                  <a:cubicBezTo>
                    <a:pt x="253" y="159"/>
                    <a:pt x="253" y="159"/>
                    <a:pt x="253" y="127"/>
                  </a:cubicBezTo>
                  <a:cubicBezTo>
                    <a:pt x="253" y="96"/>
                    <a:pt x="253" y="96"/>
                    <a:pt x="253" y="64"/>
                  </a:cubicBezTo>
                  <a:cubicBezTo>
                    <a:pt x="253" y="64"/>
                    <a:pt x="253" y="64"/>
                    <a:pt x="253" y="32"/>
                  </a:cubicBezTo>
                  <a:cubicBezTo>
                    <a:pt x="253" y="32"/>
                    <a:pt x="222" y="32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375694" y="2677951"/>
              <a:ext cx="5207" cy="8351"/>
            </a:xfrm>
            <a:custGeom>
              <a:avLst/>
              <a:gdLst/>
              <a:ahLst/>
              <a:cxnLst/>
              <a:rect l="l" t="t" r="r" b="b"/>
              <a:pathLst>
                <a:path w="159" h="255" extrusionOk="0">
                  <a:moveTo>
                    <a:pt x="64" y="1"/>
                  </a:moveTo>
                  <a:cubicBezTo>
                    <a:pt x="64" y="1"/>
                    <a:pt x="32" y="1"/>
                    <a:pt x="32" y="33"/>
                  </a:cubicBezTo>
                  <a:lnTo>
                    <a:pt x="0" y="33"/>
                  </a:lnTo>
                  <a:cubicBezTo>
                    <a:pt x="0" y="64"/>
                    <a:pt x="0" y="64"/>
                    <a:pt x="0" y="96"/>
                  </a:cubicBezTo>
                  <a:lnTo>
                    <a:pt x="0" y="128"/>
                  </a:lnTo>
                  <a:cubicBezTo>
                    <a:pt x="0" y="128"/>
                    <a:pt x="0" y="159"/>
                    <a:pt x="0" y="159"/>
                  </a:cubicBezTo>
                  <a:cubicBezTo>
                    <a:pt x="0" y="191"/>
                    <a:pt x="0" y="191"/>
                    <a:pt x="0" y="223"/>
                  </a:cubicBezTo>
                  <a:lnTo>
                    <a:pt x="32" y="223"/>
                  </a:lnTo>
                  <a:cubicBezTo>
                    <a:pt x="32" y="223"/>
                    <a:pt x="32" y="254"/>
                    <a:pt x="32" y="254"/>
                  </a:cubicBezTo>
                  <a:lnTo>
                    <a:pt x="127" y="254"/>
                  </a:lnTo>
                  <a:cubicBezTo>
                    <a:pt x="127" y="254"/>
                    <a:pt x="127" y="254"/>
                    <a:pt x="127" y="223"/>
                  </a:cubicBezTo>
                  <a:lnTo>
                    <a:pt x="159" y="223"/>
                  </a:lnTo>
                  <a:cubicBezTo>
                    <a:pt x="159" y="191"/>
                    <a:pt x="159" y="191"/>
                    <a:pt x="159" y="159"/>
                  </a:cubicBezTo>
                  <a:cubicBezTo>
                    <a:pt x="159" y="159"/>
                    <a:pt x="159" y="159"/>
                    <a:pt x="159" y="128"/>
                  </a:cubicBezTo>
                  <a:lnTo>
                    <a:pt x="159" y="96"/>
                  </a:lnTo>
                  <a:cubicBezTo>
                    <a:pt x="159" y="64"/>
                    <a:pt x="159" y="64"/>
                    <a:pt x="159" y="64"/>
                  </a:cubicBezTo>
                  <a:cubicBezTo>
                    <a:pt x="159" y="33"/>
                    <a:pt x="159" y="33"/>
                    <a:pt x="127" y="33"/>
                  </a:cubicBezTo>
                  <a:cubicBezTo>
                    <a:pt x="127" y="33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3391249" y="2666555"/>
              <a:ext cx="7303" cy="6255"/>
            </a:xfrm>
            <a:custGeom>
              <a:avLst/>
              <a:gdLst/>
              <a:ahLst/>
              <a:cxnLst/>
              <a:rect l="l" t="t" r="r" b="b"/>
              <a:pathLst>
                <a:path w="223" h="191" extrusionOk="0">
                  <a:moveTo>
                    <a:pt x="64" y="1"/>
                  </a:moveTo>
                  <a:cubicBezTo>
                    <a:pt x="32" y="32"/>
                    <a:pt x="32" y="32"/>
                    <a:pt x="32" y="64"/>
                  </a:cubicBezTo>
                  <a:lnTo>
                    <a:pt x="0" y="64"/>
                  </a:lnTo>
                  <a:cubicBezTo>
                    <a:pt x="0" y="96"/>
                    <a:pt x="0" y="96"/>
                    <a:pt x="0" y="127"/>
                  </a:cubicBezTo>
                  <a:cubicBezTo>
                    <a:pt x="0" y="127"/>
                    <a:pt x="0" y="127"/>
                    <a:pt x="0" y="159"/>
                  </a:cubicBezTo>
                  <a:cubicBezTo>
                    <a:pt x="0" y="159"/>
                    <a:pt x="0" y="159"/>
                    <a:pt x="32" y="191"/>
                  </a:cubicBezTo>
                  <a:lnTo>
                    <a:pt x="159" y="191"/>
                  </a:lnTo>
                  <a:cubicBezTo>
                    <a:pt x="159" y="159"/>
                    <a:pt x="190" y="159"/>
                    <a:pt x="190" y="159"/>
                  </a:cubicBezTo>
                  <a:cubicBezTo>
                    <a:pt x="190" y="127"/>
                    <a:pt x="222" y="127"/>
                    <a:pt x="222" y="127"/>
                  </a:cubicBezTo>
                  <a:cubicBezTo>
                    <a:pt x="222" y="96"/>
                    <a:pt x="222" y="96"/>
                    <a:pt x="222" y="64"/>
                  </a:cubicBezTo>
                  <a:cubicBezTo>
                    <a:pt x="222" y="64"/>
                    <a:pt x="222" y="64"/>
                    <a:pt x="222" y="32"/>
                  </a:cubicBezTo>
                  <a:cubicBezTo>
                    <a:pt x="222" y="32"/>
                    <a:pt x="190" y="32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394360" y="2676150"/>
              <a:ext cx="6779" cy="5469"/>
            </a:xfrm>
            <a:custGeom>
              <a:avLst/>
              <a:gdLst/>
              <a:ahLst/>
              <a:cxnLst/>
              <a:rect l="l" t="t" r="r" b="b"/>
              <a:pathLst>
                <a:path w="207" h="167" extrusionOk="0">
                  <a:moveTo>
                    <a:pt x="107" y="1"/>
                  </a:moveTo>
                  <a:cubicBezTo>
                    <a:pt x="56" y="1"/>
                    <a:pt x="0" y="40"/>
                    <a:pt x="32" y="119"/>
                  </a:cubicBezTo>
                  <a:cubicBezTo>
                    <a:pt x="48" y="151"/>
                    <a:pt x="80" y="167"/>
                    <a:pt x="107" y="167"/>
                  </a:cubicBezTo>
                  <a:cubicBezTo>
                    <a:pt x="135" y="167"/>
                    <a:pt x="159" y="151"/>
                    <a:pt x="159" y="119"/>
                  </a:cubicBezTo>
                  <a:cubicBezTo>
                    <a:pt x="206" y="40"/>
                    <a:pt x="159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409916" y="2649952"/>
              <a:ext cx="4192" cy="6255"/>
            </a:xfrm>
            <a:custGeom>
              <a:avLst/>
              <a:gdLst/>
              <a:ahLst/>
              <a:cxnLst/>
              <a:rect l="l" t="t" r="r" b="b"/>
              <a:pathLst>
                <a:path w="128" h="191" extrusionOk="0">
                  <a:moveTo>
                    <a:pt x="0" y="1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64"/>
                    <a:pt x="0" y="64"/>
                  </a:cubicBezTo>
                  <a:lnTo>
                    <a:pt x="0" y="96"/>
                  </a:lnTo>
                  <a:lnTo>
                    <a:pt x="0" y="128"/>
                  </a:lnTo>
                  <a:cubicBezTo>
                    <a:pt x="0" y="128"/>
                    <a:pt x="0" y="159"/>
                    <a:pt x="0" y="159"/>
                  </a:cubicBezTo>
                  <a:cubicBezTo>
                    <a:pt x="0" y="159"/>
                    <a:pt x="0" y="159"/>
                    <a:pt x="0" y="191"/>
                  </a:cubicBezTo>
                  <a:lnTo>
                    <a:pt x="64" y="191"/>
                  </a:lnTo>
                  <a:cubicBezTo>
                    <a:pt x="64" y="191"/>
                    <a:pt x="95" y="191"/>
                    <a:pt x="95" y="159"/>
                  </a:cubicBezTo>
                  <a:cubicBezTo>
                    <a:pt x="95" y="159"/>
                    <a:pt x="127" y="159"/>
                    <a:pt x="127" y="128"/>
                  </a:cubicBezTo>
                  <a:cubicBezTo>
                    <a:pt x="95" y="128"/>
                    <a:pt x="95" y="96"/>
                    <a:pt x="95" y="96"/>
                  </a:cubicBezTo>
                  <a:lnTo>
                    <a:pt x="95" y="64"/>
                  </a:lnTo>
                  <a:cubicBezTo>
                    <a:pt x="95" y="64"/>
                    <a:pt x="95" y="33"/>
                    <a:pt x="95" y="33"/>
                  </a:cubicBezTo>
                  <a:cubicBezTo>
                    <a:pt x="95" y="33"/>
                    <a:pt x="95" y="33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386075" y="2645825"/>
              <a:ext cx="8318" cy="9366"/>
            </a:xfrm>
            <a:custGeom>
              <a:avLst/>
              <a:gdLst/>
              <a:ahLst/>
              <a:cxnLst/>
              <a:rect l="l" t="t" r="r" b="b"/>
              <a:pathLst>
                <a:path w="254" h="286" extrusionOk="0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2" y="159"/>
                    <a:pt x="32" y="159"/>
                    <a:pt x="32" y="159"/>
                  </a:cubicBezTo>
                  <a:lnTo>
                    <a:pt x="95" y="159"/>
                  </a:lnTo>
                  <a:cubicBezTo>
                    <a:pt x="95" y="159"/>
                    <a:pt x="95" y="159"/>
                    <a:pt x="95" y="190"/>
                  </a:cubicBezTo>
                  <a:cubicBezTo>
                    <a:pt x="95" y="190"/>
                    <a:pt x="95" y="222"/>
                    <a:pt x="95" y="222"/>
                  </a:cubicBezTo>
                  <a:cubicBezTo>
                    <a:pt x="95" y="254"/>
                    <a:pt x="95" y="254"/>
                    <a:pt x="95" y="254"/>
                  </a:cubicBezTo>
                  <a:cubicBezTo>
                    <a:pt x="127" y="254"/>
                    <a:pt x="127" y="254"/>
                    <a:pt x="127" y="285"/>
                  </a:cubicBezTo>
                  <a:lnTo>
                    <a:pt x="190" y="285"/>
                  </a:lnTo>
                  <a:cubicBezTo>
                    <a:pt x="190" y="285"/>
                    <a:pt x="190" y="254"/>
                    <a:pt x="190" y="254"/>
                  </a:cubicBezTo>
                  <a:lnTo>
                    <a:pt x="222" y="254"/>
                  </a:lnTo>
                  <a:cubicBezTo>
                    <a:pt x="222" y="254"/>
                    <a:pt x="253" y="222"/>
                    <a:pt x="253" y="222"/>
                  </a:cubicBezTo>
                  <a:cubicBezTo>
                    <a:pt x="253" y="222"/>
                    <a:pt x="253" y="190"/>
                    <a:pt x="253" y="190"/>
                  </a:cubicBezTo>
                  <a:cubicBezTo>
                    <a:pt x="253" y="190"/>
                    <a:pt x="253" y="159"/>
                    <a:pt x="253" y="159"/>
                  </a:cubicBezTo>
                  <a:cubicBezTo>
                    <a:pt x="253" y="159"/>
                    <a:pt x="253" y="159"/>
                    <a:pt x="222" y="127"/>
                  </a:cubicBezTo>
                  <a:cubicBezTo>
                    <a:pt x="190" y="127"/>
                    <a:pt x="190" y="95"/>
                    <a:pt x="190" y="95"/>
                  </a:cubicBezTo>
                  <a:cubicBezTo>
                    <a:pt x="190" y="64"/>
                    <a:pt x="190" y="64"/>
                    <a:pt x="190" y="64"/>
                  </a:cubicBezTo>
                  <a:cubicBezTo>
                    <a:pt x="190" y="64"/>
                    <a:pt x="190" y="64"/>
                    <a:pt x="190" y="32"/>
                  </a:cubicBezTo>
                  <a:lnTo>
                    <a:pt x="158" y="32"/>
                  </a:lnTo>
                  <a:cubicBezTo>
                    <a:pt x="158" y="0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3364298" y="2669666"/>
              <a:ext cx="7270" cy="7303"/>
            </a:xfrm>
            <a:custGeom>
              <a:avLst/>
              <a:gdLst/>
              <a:ahLst/>
              <a:cxnLst/>
              <a:rect l="l" t="t" r="r" b="b"/>
              <a:pathLst>
                <a:path w="222" h="223" extrusionOk="0">
                  <a:moveTo>
                    <a:pt x="95" y="1"/>
                  </a:moveTo>
                  <a:cubicBezTo>
                    <a:pt x="95" y="1"/>
                    <a:pt x="95" y="32"/>
                    <a:pt x="63" y="32"/>
                  </a:cubicBezTo>
                  <a:lnTo>
                    <a:pt x="32" y="32"/>
                  </a:lnTo>
                  <a:cubicBezTo>
                    <a:pt x="32" y="64"/>
                    <a:pt x="32" y="64"/>
                    <a:pt x="32" y="64"/>
                  </a:cubicBezTo>
                  <a:cubicBezTo>
                    <a:pt x="0" y="96"/>
                    <a:pt x="0" y="96"/>
                    <a:pt x="0" y="127"/>
                  </a:cubicBezTo>
                  <a:cubicBezTo>
                    <a:pt x="32" y="159"/>
                    <a:pt x="32" y="159"/>
                    <a:pt x="32" y="191"/>
                  </a:cubicBezTo>
                  <a:lnTo>
                    <a:pt x="63" y="191"/>
                  </a:lnTo>
                  <a:cubicBezTo>
                    <a:pt x="63" y="222"/>
                    <a:pt x="95" y="222"/>
                    <a:pt x="127" y="222"/>
                  </a:cubicBezTo>
                  <a:lnTo>
                    <a:pt x="158" y="222"/>
                  </a:lnTo>
                  <a:cubicBezTo>
                    <a:pt x="158" y="191"/>
                    <a:pt x="190" y="191"/>
                    <a:pt x="190" y="191"/>
                  </a:cubicBezTo>
                  <a:cubicBezTo>
                    <a:pt x="190" y="191"/>
                    <a:pt x="190" y="159"/>
                    <a:pt x="190" y="159"/>
                  </a:cubicBezTo>
                  <a:cubicBezTo>
                    <a:pt x="222" y="159"/>
                    <a:pt x="222" y="127"/>
                    <a:pt x="222" y="127"/>
                  </a:cubicBezTo>
                  <a:cubicBezTo>
                    <a:pt x="222" y="96"/>
                    <a:pt x="222" y="96"/>
                    <a:pt x="222" y="96"/>
                  </a:cubicBezTo>
                  <a:cubicBezTo>
                    <a:pt x="190" y="64"/>
                    <a:pt x="190" y="64"/>
                    <a:pt x="190" y="32"/>
                  </a:cubicBezTo>
                  <a:lnTo>
                    <a:pt x="158" y="32"/>
                  </a:lnTo>
                  <a:cubicBezTo>
                    <a:pt x="158" y="32"/>
                    <a:pt x="127" y="32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3379853" y="2687284"/>
              <a:ext cx="7270" cy="8351"/>
            </a:xfrm>
            <a:custGeom>
              <a:avLst/>
              <a:gdLst/>
              <a:ahLst/>
              <a:cxnLst/>
              <a:rect l="l" t="t" r="r" b="b"/>
              <a:pathLst>
                <a:path w="222" h="255" extrusionOk="0">
                  <a:moveTo>
                    <a:pt x="95" y="1"/>
                  </a:moveTo>
                  <a:lnTo>
                    <a:pt x="63" y="33"/>
                  </a:lnTo>
                  <a:cubicBezTo>
                    <a:pt x="63" y="33"/>
                    <a:pt x="32" y="33"/>
                    <a:pt x="32" y="64"/>
                  </a:cubicBezTo>
                  <a:cubicBezTo>
                    <a:pt x="32" y="64"/>
                    <a:pt x="32" y="64"/>
                    <a:pt x="32" y="96"/>
                  </a:cubicBezTo>
                  <a:cubicBezTo>
                    <a:pt x="32" y="96"/>
                    <a:pt x="0" y="96"/>
                    <a:pt x="0" y="128"/>
                  </a:cubicBezTo>
                  <a:cubicBezTo>
                    <a:pt x="0" y="128"/>
                    <a:pt x="0" y="159"/>
                    <a:pt x="0" y="159"/>
                  </a:cubicBezTo>
                  <a:cubicBezTo>
                    <a:pt x="0" y="159"/>
                    <a:pt x="0" y="159"/>
                    <a:pt x="0" y="191"/>
                  </a:cubicBezTo>
                  <a:lnTo>
                    <a:pt x="32" y="191"/>
                  </a:lnTo>
                  <a:cubicBezTo>
                    <a:pt x="32" y="223"/>
                    <a:pt x="32" y="223"/>
                    <a:pt x="63" y="223"/>
                  </a:cubicBezTo>
                  <a:cubicBezTo>
                    <a:pt x="63" y="254"/>
                    <a:pt x="63" y="254"/>
                    <a:pt x="63" y="254"/>
                  </a:cubicBezTo>
                  <a:lnTo>
                    <a:pt x="158" y="254"/>
                  </a:lnTo>
                  <a:cubicBezTo>
                    <a:pt x="190" y="223"/>
                    <a:pt x="190" y="223"/>
                    <a:pt x="222" y="223"/>
                  </a:cubicBezTo>
                  <a:lnTo>
                    <a:pt x="222" y="191"/>
                  </a:lnTo>
                  <a:cubicBezTo>
                    <a:pt x="222" y="191"/>
                    <a:pt x="222" y="159"/>
                    <a:pt x="222" y="159"/>
                  </a:cubicBezTo>
                  <a:cubicBezTo>
                    <a:pt x="222" y="159"/>
                    <a:pt x="222" y="128"/>
                    <a:pt x="222" y="128"/>
                  </a:cubicBezTo>
                  <a:cubicBezTo>
                    <a:pt x="222" y="128"/>
                    <a:pt x="222" y="96"/>
                    <a:pt x="222" y="96"/>
                  </a:cubicBezTo>
                  <a:lnTo>
                    <a:pt x="222" y="64"/>
                  </a:lnTo>
                  <a:cubicBezTo>
                    <a:pt x="190" y="64"/>
                    <a:pt x="190" y="33"/>
                    <a:pt x="190" y="33"/>
                  </a:cubicBezTo>
                  <a:lnTo>
                    <a:pt x="158" y="33"/>
                  </a:lnTo>
                  <a:cubicBezTo>
                    <a:pt x="158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3375694" y="2712205"/>
              <a:ext cx="7303" cy="8318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95" y="0"/>
                  </a:moveTo>
                  <a:cubicBezTo>
                    <a:pt x="95" y="32"/>
                    <a:pt x="64" y="32"/>
                    <a:pt x="64" y="32"/>
                  </a:cubicBezTo>
                  <a:cubicBezTo>
                    <a:pt x="64" y="63"/>
                    <a:pt x="32" y="95"/>
                    <a:pt x="32" y="127"/>
                  </a:cubicBezTo>
                  <a:cubicBezTo>
                    <a:pt x="32" y="127"/>
                    <a:pt x="0" y="127"/>
                    <a:pt x="0" y="158"/>
                  </a:cubicBezTo>
                  <a:cubicBezTo>
                    <a:pt x="0" y="158"/>
                    <a:pt x="0" y="158"/>
                    <a:pt x="0" y="190"/>
                  </a:cubicBezTo>
                  <a:cubicBezTo>
                    <a:pt x="32" y="190"/>
                    <a:pt x="32" y="222"/>
                    <a:pt x="32" y="222"/>
                  </a:cubicBezTo>
                  <a:cubicBezTo>
                    <a:pt x="32" y="222"/>
                    <a:pt x="64" y="222"/>
                    <a:pt x="64" y="253"/>
                  </a:cubicBezTo>
                  <a:lnTo>
                    <a:pt x="159" y="253"/>
                  </a:lnTo>
                  <a:cubicBezTo>
                    <a:pt x="159" y="222"/>
                    <a:pt x="159" y="222"/>
                    <a:pt x="159" y="222"/>
                  </a:cubicBezTo>
                  <a:cubicBezTo>
                    <a:pt x="190" y="190"/>
                    <a:pt x="190" y="158"/>
                    <a:pt x="190" y="127"/>
                  </a:cubicBezTo>
                  <a:cubicBezTo>
                    <a:pt x="222" y="127"/>
                    <a:pt x="222" y="127"/>
                    <a:pt x="222" y="95"/>
                  </a:cubicBezTo>
                  <a:cubicBezTo>
                    <a:pt x="222" y="95"/>
                    <a:pt x="222" y="63"/>
                    <a:pt x="222" y="63"/>
                  </a:cubicBezTo>
                  <a:cubicBezTo>
                    <a:pt x="222" y="63"/>
                    <a:pt x="222" y="32"/>
                    <a:pt x="222" y="3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359091" y="2722553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96" y="1"/>
                  </a:moveTo>
                  <a:cubicBezTo>
                    <a:pt x="96" y="1"/>
                    <a:pt x="64" y="1"/>
                    <a:pt x="64" y="32"/>
                  </a:cubicBezTo>
                  <a:lnTo>
                    <a:pt x="32" y="32"/>
                  </a:lnTo>
                  <a:cubicBezTo>
                    <a:pt x="32" y="32"/>
                    <a:pt x="1" y="64"/>
                    <a:pt x="1" y="64"/>
                  </a:cubicBezTo>
                  <a:cubicBezTo>
                    <a:pt x="1" y="96"/>
                    <a:pt x="1" y="96"/>
                    <a:pt x="1" y="127"/>
                  </a:cubicBezTo>
                  <a:lnTo>
                    <a:pt x="32" y="127"/>
                  </a:lnTo>
                  <a:cubicBezTo>
                    <a:pt x="32" y="159"/>
                    <a:pt x="32" y="159"/>
                    <a:pt x="32" y="159"/>
                  </a:cubicBezTo>
                  <a:cubicBezTo>
                    <a:pt x="32" y="159"/>
                    <a:pt x="32" y="191"/>
                    <a:pt x="32" y="191"/>
                  </a:cubicBezTo>
                  <a:lnTo>
                    <a:pt x="127" y="191"/>
                  </a:lnTo>
                  <a:cubicBezTo>
                    <a:pt x="127" y="191"/>
                    <a:pt x="159" y="159"/>
                    <a:pt x="159" y="159"/>
                  </a:cubicBezTo>
                  <a:cubicBezTo>
                    <a:pt x="159" y="159"/>
                    <a:pt x="159" y="159"/>
                    <a:pt x="159" y="127"/>
                  </a:cubicBezTo>
                  <a:cubicBezTo>
                    <a:pt x="159" y="96"/>
                    <a:pt x="159" y="96"/>
                    <a:pt x="159" y="64"/>
                  </a:cubicBezTo>
                  <a:cubicBezTo>
                    <a:pt x="159" y="64"/>
                    <a:pt x="159" y="32"/>
                    <a:pt x="159" y="32"/>
                  </a:cubicBezTo>
                  <a:lnTo>
                    <a:pt x="127" y="32"/>
                  </a:lnTo>
                  <a:cubicBezTo>
                    <a:pt x="127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3332140" y="2734997"/>
              <a:ext cx="6255" cy="5240"/>
            </a:xfrm>
            <a:custGeom>
              <a:avLst/>
              <a:gdLst/>
              <a:ahLst/>
              <a:cxnLst/>
              <a:rect l="l" t="t" r="r" b="b"/>
              <a:pathLst>
                <a:path w="191" h="160" extrusionOk="0">
                  <a:moveTo>
                    <a:pt x="64" y="1"/>
                  </a:moveTo>
                  <a:cubicBezTo>
                    <a:pt x="64" y="1"/>
                    <a:pt x="64" y="1"/>
                    <a:pt x="32" y="32"/>
                  </a:cubicBezTo>
                  <a:cubicBezTo>
                    <a:pt x="0" y="32"/>
                    <a:pt x="0" y="64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cubicBezTo>
                    <a:pt x="0" y="96"/>
                    <a:pt x="0" y="96"/>
                    <a:pt x="0" y="127"/>
                  </a:cubicBezTo>
                  <a:cubicBezTo>
                    <a:pt x="0" y="127"/>
                    <a:pt x="0" y="127"/>
                    <a:pt x="32" y="159"/>
                  </a:cubicBezTo>
                  <a:lnTo>
                    <a:pt x="159" y="159"/>
                  </a:lnTo>
                  <a:cubicBezTo>
                    <a:pt x="159" y="159"/>
                    <a:pt x="159" y="159"/>
                    <a:pt x="159" y="127"/>
                  </a:cubicBezTo>
                  <a:cubicBezTo>
                    <a:pt x="190" y="127"/>
                    <a:pt x="190" y="96"/>
                    <a:pt x="190" y="96"/>
                  </a:cubicBezTo>
                  <a:cubicBezTo>
                    <a:pt x="190" y="64"/>
                    <a:pt x="190" y="64"/>
                    <a:pt x="190" y="64"/>
                  </a:cubicBezTo>
                  <a:cubicBezTo>
                    <a:pt x="159" y="32"/>
                    <a:pt x="159" y="32"/>
                    <a:pt x="159" y="32"/>
                  </a:cubicBezTo>
                  <a:lnTo>
                    <a:pt x="127" y="3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3298934" y="2779600"/>
              <a:ext cx="6255" cy="7303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96" y="1"/>
                  </a:moveTo>
                  <a:cubicBezTo>
                    <a:pt x="64" y="1"/>
                    <a:pt x="64" y="32"/>
                    <a:pt x="33" y="32"/>
                  </a:cubicBezTo>
                  <a:lnTo>
                    <a:pt x="33" y="64"/>
                  </a:lnTo>
                  <a:cubicBezTo>
                    <a:pt x="33" y="64"/>
                    <a:pt x="1" y="64"/>
                    <a:pt x="1" y="96"/>
                  </a:cubicBezTo>
                  <a:lnTo>
                    <a:pt x="1" y="127"/>
                  </a:lnTo>
                  <a:cubicBezTo>
                    <a:pt x="1" y="127"/>
                    <a:pt x="33" y="127"/>
                    <a:pt x="33" y="159"/>
                  </a:cubicBezTo>
                  <a:cubicBezTo>
                    <a:pt x="33" y="159"/>
                    <a:pt x="33" y="191"/>
                    <a:pt x="33" y="191"/>
                  </a:cubicBezTo>
                  <a:cubicBezTo>
                    <a:pt x="64" y="191"/>
                    <a:pt x="64" y="191"/>
                    <a:pt x="64" y="222"/>
                  </a:cubicBezTo>
                  <a:lnTo>
                    <a:pt x="128" y="222"/>
                  </a:lnTo>
                  <a:cubicBezTo>
                    <a:pt x="128" y="222"/>
                    <a:pt x="159" y="191"/>
                    <a:pt x="159" y="191"/>
                  </a:cubicBezTo>
                  <a:cubicBezTo>
                    <a:pt x="159" y="191"/>
                    <a:pt x="191" y="191"/>
                    <a:pt x="191" y="159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6"/>
                    <a:pt x="191" y="64"/>
                    <a:pt x="191" y="64"/>
                  </a:cubicBezTo>
                  <a:cubicBezTo>
                    <a:pt x="191" y="64"/>
                    <a:pt x="191" y="32"/>
                    <a:pt x="159" y="32"/>
                  </a:cubicBezTo>
                  <a:cubicBezTo>
                    <a:pt x="159" y="32"/>
                    <a:pt x="159" y="32"/>
                    <a:pt x="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3291696" y="2773967"/>
              <a:ext cx="5207" cy="4617"/>
            </a:xfrm>
            <a:custGeom>
              <a:avLst/>
              <a:gdLst/>
              <a:ahLst/>
              <a:cxnLst/>
              <a:rect l="l" t="t" r="r" b="b"/>
              <a:pathLst>
                <a:path w="159" h="141" extrusionOk="0">
                  <a:moveTo>
                    <a:pt x="87" y="0"/>
                  </a:moveTo>
                  <a:cubicBezTo>
                    <a:pt x="78" y="0"/>
                    <a:pt x="64" y="14"/>
                    <a:pt x="64" y="14"/>
                  </a:cubicBezTo>
                  <a:lnTo>
                    <a:pt x="32" y="14"/>
                  </a:lnTo>
                  <a:cubicBezTo>
                    <a:pt x="32" y="14"/>
                    <a:pt x="32" y="14"/>
                    <a:pt x="32" y="46"/>
                  </a:cubicBezTo>
                  <a:cubicBezTo>
                    <a:pt x="0" y="46"/>
                    <a:pt x="0" y="46"/>
                    <a:pt x="0" y="78"/>
                  </a:cubicBezTo>
                  <a:lnTo>
                    <a:pt x="0" y="109"/>
                  </a:lnTo>
                  <a:lnTo>
                    <a:pt x="32" y="109"/>
                  </a:lnTo>
                  <a:cubicBezTo>
                    <a:pt x="32" y="109"/>
                    <a:pt x="32" y="141"/>
                    <a:pt x="32" y="141"/>
                  </a:cubicBezTo>
                  <a:lnTo>
                    <a:pt x="127" y="141"/>
                  </a:lnTo>
                  <a:cubicBezTo>
                    <a:pt x="127" y="141"/>
                    <a:pt x="159" y="141"/>
                    <a:pt x="159" y="109"/>
                  </a:cubicBezTo>
                  <a:cubicBezTo>
                    <a:pt x="159" y="78"/>
                    <a:pt x="159" y="78"/>
                    <a:pt x="159" y="46"/>
                  </a:cubicBezTo>
                  <a:cubicBezTo>
                    <a:pt x="159" y="14"/>
                    <a:pt x="127" y="14"/>
                    <a:pt x="127" y="14"/>
                  </a:cubicBezTo>
                  <a:lnTo>
                    <a:pt x="95" y="14"/>
                  </a:lnTo>
                  <a:cubicBezTo>
                    <a:pt x="95" y="4"/>
                    <a:pt x="92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3271982" y="2781663"/>
              <a:ext cx="6255" cy="5240"/>
            </a:xfrm>
            <a:custGeom>
              <a:avLst/>
              <a:gdLst/>
              <a:ahLst/>
              <a:cxnLst/>
              <a:rect l="l" t="t" r="r" b="b"/>
              <a:pathLst>
                <a:path w="191" h="160" extrusionOk="0">
                  <a:moveTo>
                    <a:pt x="64" y="1"/>
                  </a:moveTo>
                  <a:cubicBezTo>
                    <a:pt x="64" y="1"/>
                    <a:pt x="32" y="1"/>
                    <a:pt x="32" y="33"/>
                  </a:cubicBezTo>
                  <a:cubicBezTo>
                    <a:pt x="0" y="33"/>
                    <a:pt x="0" y="64"/>
                    <a:pt x="0" y="64"/>
                  </a:cubicBezTo>
                  <a:cubicBezTo>
                    <a:pt x="0" y="96"/>
                    <a:pt x="0" y="96"/>
                    <a:pt x="32" y="96"/>
                  </a:cubicBezTo>
                  <a:cubicBezTo>
                    <a:pt x="32" y="96"/>
                    <a:pt x="32" y="128"/>
                    <a:pt x="32" y="128"/>
                  </a:cubicBezTo>
                  <a:cubicBezTo>
                    <a:pt x="64" y="159"/>
                    <a:pt x="95" y="159"/>
                    <a:pt x="95" y="159"/>
                  </a:cubicBezTo>
                  <a:lnTo>
                    <a:pt x="127" y="128"/>
                  </a:lnTo>
                  <a:lnTo>
                    <a:pt x="159" y="128"/>
                  </a:lnTo>
                  <a:cubicBezTo>
                    <a:pt x="190" y="96"/>
                    <a:pt x="190" y="96"/>
                    <a:pt x="190" y="96"/>
                  </a:cubicBezTo>
                  <a:cubicBezTo>
                    <a:pt x="190" y="96"/>
                    <a:pt x="190" y="96"/>
                    <a:pt x="190" y="64"/>
                  </a:cubicBezTo>
                  <a:cubicBezTo>
                    <a:pt x="190" y="64"/>
                    <a:pt x="190" y="33"/>
                    <a:pt x="190" y="33"/>
                  </a:cubicBezTo>
                  <a:lnTo>
                    <a:pt x="159" y="33"/>
                  </a:lnTo>
                  <a:cubicBezTo>
                    <a:pt x="159" y="1"/>
                    <a:pt x="159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185888" y="2813821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64" y="1"/>
                    <a:pt x="64" y="1"/>
                    <a:pt x="64" y="32"/>
                  </a:cubicBezTo>
                  <a:lnTo>
                    <a:pt x="33" y="32"/>
                  </a:ln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1" y="96"/>
                  </a:cubicBezTo>
                  <a:cubicBezTo>
                    <a:pt x="1" y="96"/>
                    <a:pt x="1" y="96"/>
                    <a:pt x="1" y="127"/>
                  </a:cubicBezTo>
                  <a:lnTo>
                    <a:pt x="33" y="127"/>
                  </a:lnTo>
                  <a:cubicBezTo>
                    <a:pt x="33" y="159"/>
                    <a:pt x="33" y="159"/>
                    <a:pt x="33" y="159"/>
                  </a:cubicBezTo>
                  <a:lnTo>
                    <a:pt x="64" y="159"/>
                  </a:lnTo>
                  <a:lnTo>
                    <a:pt x="64" y="191"/>
                  </a:lnTo>
                  <a:lnTo>
                    <a:pt x="96" y="191"/>
                  </a:lnTo>
                  <a:cubicBezTo>
                    <a:pt x="128" y="191"/>
                    <a:pt x="128" y="191"/>
                    <a:pt x="128" y="159"/>
                  </a:cubicBezTo>
                  <a:lnTo>
                    <a:pt x="159" y="159"/>
                  </a:lnTo>
                  <a:cubicBezTo>
                    <a:pt x="159" y="159"/>
                    <a:pt x="159" y="159"/>
                    <a:pt x="159" y="127"/>
                  </a:cubicBezTo>
                  <a:lnTo>
                    <a:pt x="191" y="127"/>
                  </a:lnTo>
                  <a:lnTo>
                    <a:pt x="191" y="96"/>
                  </a:lnTo>
                  <a:cubicBezTo>
                    <a:pt x="191" y="96"/>
                    <a:pt x="191" y="64"/>
                    <a:pt x="191" y="64"/>
                  </a:cubicBezTo>
                  <a:cubicBezTo>
                    <a:pt x="191" y="64"/>
                    <a:pt x="191" y="64"/>
                    <a:pt x="191" y="32"/>
                  </a:cubicBezTo>
                  <a:lnTo>
                    <a:pt x="159" y="32"/>
                  </a:lnTo>
                  <a:cubicBezTo>
                    <a:pt x="159" y="32"/>
                    <a:pt x="159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188999" y="2823154"/>
              <a:ext cx="5240" cy="5207"/>
            </a:xfrm>
            <a:custGeom>
              <a:avLst/>
              <a:gdLst/>
              <a:ahLst/>
              <a:cxnLst/>
              <a:rect l="l" t="t" r="r" b="b"/>
              <a:pathLst>
                <a:path w="160" h="159" extrusionOk="0">
                  <a:moveTo>
                    <a:pt x="33" y="1"/>
                  </a:moveTo>
                  <a:cubicBezTo>
                    <a:pt x="1" y="1"/>
                    <a:pt x="1" y="32"/>
                    <a:pt x="1" y="32"/>
                  </a:cubicBezTo>
                  <a:cubicBezTo>
                    <a:pt x="1" y="64"/>
                    <a:pt x="1" y="64"/>
                    <a:pt x="1" y="96"/>
                  </a:cubicBezTo>
                  <a:cubicBezTo>
                    <a:pt x="1" y="96"/>
                    <a:pt x="1" y="96"/>
                    <a:pt x="1" y="127"/>
                  </a:cubicBezTo>
                  <a:lnTo>
                    <a:pt x="33" y="127"/>
                  </a:lnTo>
                  <a:cubicBezTo>
                    <a:pt x="33" y="127"/>
                    <a:pt x="33" y="159"/>
                    <a:pt x="33" y="159"/>
                  </a:cubicBezTo>
                  <a:lnTo>
                    <a:pt x="96" y="159"/>
                  </a:lnTo>
                  <a:cubicBezTo>
                    <a:pt x="128" y="159"/>
                    <a:pt x="128" y="127"/>
                    <a:pt x="128" y="127"/>
                  </a:cubicBezTo>
                  <a:cubicBezTo>
                    <a:pt x="159" y="127"/>
                    <a:pt x="159" y="127"/>
                    <a:pt x="159" y="96"/>
                  </a:cubicBezTo>
                  <a:cubicBezTo>
                    <a:pt x="159" y="96"/>
                    <a:pt x="159" y="96"/>
                    <a:pt x="159" y="64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28" y="32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3212873" y="2811758"/>
              <a:ext cx="6255" cy="7270"/>
            </a:xfrm>
            <a:custGeom>
              <a:avLst/>
              <a:gdLst/>
              <a:ahLst/>
              <a:cxnLst/>
              <a:rect l="l" t="t" r="r" b="b"/>
              <a:pathLst>
                <a:path w="191" h="222" extrusionOk="0">
                  <a:moveTo>
                    <a:pt x="64" y="0"/>
                  </a:moveTo>
                  <a:cubicBezTo>
                    <a:pt x="64" y="0"/>
                    <a:pt x="32" y="32"/>
                    <a:pt x="0" y="32"/>
                  </a:cubicBezTo>
                  <a:cubicBezTo>
                    <a:pt x="0" y="64"/>
                    <a:pt x="0" y="64"/>
                    <a:pt x="0" y="95"/>
                  </a:cubicBezTo>
                  <a:cubicBezTo>
                    <a:pt x="0" y="95"/>
                    <a:pt x="0" y="127"/>
                    <a:pt x="0" y="127"/>
                  </a:cubicBezTo>
                  <a:cubicBezTo>
                    <a:pt x="0" y="127"/>
                    <a:pt x="0" y="159"/>
                    <a:pt x="0" y="159"/>
                  </a:cubicBezTo>
                  <a:cubicBezTo>
                    <a:pt x="0" y="159"/>
                    <a:pt x="32" y="190"/>
                    <a:pt x="32" y="190"/>
                  </a:cubicBezTo>
                  <a:cubicBezTo>
                    <a:pt x="64" y="190"/>
                    <a:pt x="64" y="222"/>
                    <a:pt x="64" y="222"/>
                  </a:cubicBezTo>
                  <a:lnTo>
                    <a:pt x="159" y="222"/>
                  </a:lnTo>
                  <a:cubicBezTo>
                    <a:pt x="159" y="222"/>
                    <a:pt x="159" y="190"/>
                    <a:pt x="190" y="190"/>
                  </a:cubicBezTo>
                  <a:cubicBezTo>
                    <a:pt x="190" y="190"/>
                    <a:pt x="190" y="190"/>
                    <a:pt x="190" y="159"/>
                  </a:cubicBezTo>
                  <a:cubicBezTo>
                    <a:pt x="190" y="159"/>
                    <a:pt x="190" y="127"/>
                    <a:pt x="190" y="127"/>
                  </a:cubicBezTo>
                  <a:cubicBezTo>
                    <a:pt x="190" y="127"/>
                    <a:pt x="190" y="127"/>
                    <a:pt x="190" y="95"/>
                  </a:cubicBezTo>
                  <a:cubicBezTo>
                    <a:pt x="190" y="95"/>
                    <a:pt x="190" y="64"/>
                    <a:pt x="159" y="64"/>
                  </a:cubicBezTo>
                  <a:cubicBezTo>
                    <a:pt x="159" y="32"/>
                    <a:pt x="159" y="32"/>
                    <a:pt x="127" y="32"/>
                  </a:cubicBezTo>
                  <a:lnTo>
                    <a:pt x="95" y="32"/>
                  </a:lnTo>
                  <a:cubicBezTo>
                    <a:pt x="95" y="32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3207666" y="2801377"/>
              <a:ext cx="6255" cy="7303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64" y="1"/>
                  </a:moveTo>
                  <a:cubicBezTo>
                    <a:pt x="64" y="1"/>
                    <a:pt x="64" y="1"/>
                    <a:pt x="33" y="32"/>
                  </a:cubicBezTo>
                  <a:lnTo>
                    <a:pt x="33" y="64"/>
                  </a:lnTo>
                  <a:lnTo>
                    <a:pt x="1" y="64"/>
                  </a:lnTo>
                  <a:cubicBezTo>
                    <a:pt x="1" y="64"/>
                    <a:pt x="1" y="64"/>
                    <a:pt x="1" y="96"/>
                  </a:cubicBezTo>
                  <a:cubicBezTo>
                    <a:pt x="1" y="127"/>
                    <a:pt x="1" y="127"/>
                    <a:pt x="1" y="159"/>
                  </a:cubicBezTo>
                  <a:cubicBezTo>
                    <a:pt x="1" y="159"/>
                    <a:pt x="33" y="159"/>
                    <a:pt x="33" y="191"/>
                  </a:cubicBezTo>
                  <a:cubicBezTo>
                    <a:pt x="33" y="222"/>
                    <a:pt x="64" y="222"/>
                    <a:pt x="64" y="222"/>
                  </a:cubicBezTo>
                  <a:lnTo>
                    <a:pt x="128" y="222"/>
                  </a:lnTo>
                  <a:cubicBezTo>
                    <a:pt x="128" y="222"/>
                    <a:pt x="128" y="222"/>
                    <a:pt x="128" y="191"/>
                  </a:cubicBezTo>
                  <a:lnTo>
                    <a:pt x="159" y="191"/>
                  </a:lnTo>
                  <a:cubicBezTo>
                    <a:pt x="159" y="159"/>
                    <a:pt x="159" y="159"/>
                    <a:pt x="159" y="159"/>
                  </a:cubicBezTo>
                  <a:lnTo>
                    <a:pt x="159" y="127"/>
                  </a:lnTo>
                  <a:lnTo>
                    <a:pt x="191" y="127"/>
                  </a:lnTo>
                  <a:cubicBezTo>
                    <a:pt x="191" y="127"/>
                    <a:pt x="191" y="127"/>
                    <a:pt x="191" y="96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9" y="32"/>
                    <a:pt x="159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227380" y="2804488"/>
              <a:ext cx="8351" cy="5207"/>
            </a:xfrm>
            <a:custGeom>
              <a:avLst/>
              <a:gdLst/>
              <a:ahLst/>
              <a:cxnLst/>
              <a:rect l="l" t="t" r="r" b="b"/>
              <a:pathLst>
                <a:path w="255" h="159" extrusionOk="0">
                  <a:moveTo>
                    <a:pt x="96" y="1"/>
                  </a:moveTo>
                  <a:cubicBezTo>
                    <a:pt x="64" y="1"/>
                    <a:pt x="32" y="1"/>
                    <a:pt x="32" y="32"/>
                  </a:cubicBezTo>
                  <a:lnTo>
                    <a:pt x="1" y="32"/>
                  </a:lnTo>
                  <a:cubicBezTo>
                    <a:pt x="1" y="64"/>
                    <a:pt x="1" y="64"/>
                    <a:pt x="1" y="64"/>
                  </a:cubicBezTo>
                  <a:cubicBezTo>
                    <a:pt x="1" y="96"/>
                    <a:pt x="1" y="127"/>
                    <a:pt x="32" y="127"/>
                  </a:cubicBezTo>
                  <a:cubicBezTo>
                    <a:pt x="32" y="159"/>
                    <a:pt x="64" y="159"/>
                    <a:pt x="96" y="159"/>
                  </a:cubicBezTo>
                  <a:lnTo>
                    <a:pt x="222" y="159"/>
                  </a:lnTo>
                  <a:cubicBezTo>
                    <a:pt x="222" y="127"/>
                    <a:pt x="254" y="127"/>
                    <a:pt x="254" y="127"/>
                  </a:cubicBezTo>
                  <a:cubicBezTo>
                    <a:pt x="254" y="96"/>
                    <a:pt x="254" y="96"/>
                    <a:pt x="254" y="64"/>
                  </a:cubicBezTo>
                  <a:cubicBezTo>
                    <a:pt x="254" y="64"/>
                    <a:pt x="254" y="64"/>
                    <a:pt x="254" y="32"/>
                  </a:cubicBezTo>
                  <a:cubicBezTo>
                    <a:pt x="254" y="32"/>
                    <a:pt x="222" y="32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3233602" y="2814869"/>
              <a:ext cx="5240" cy="5207"/>
            </a:xfrm>
            <a:custGeom>
              <a:avLst/>
              <a:gdLst/>
              <a:ahLst/>
              <a:cxnLst/>
              <a:rect l="l" t="t" r="r" b="b"/>
              <a:pathLst>
                <a:path w="160" h="159" extrusionOk="0">
                  <a:moveTo>
                    <a:pt x="64" y="0"/>
                  </a:moveTo>
                  <a:lnTo>
                    <a:pt x="32" y="32"/>
                  </a:lnTo>
                  <a:cubicBezTo>
                    <a:pt x="1" y="64"/>
                    <a:pt x="1" y="64"/>
                    <a:pt x="1" y="64"/>
                  </a:cubicBezTo>
                  <a:lnTo>
                    <a:pt x="1" y="95"/>
                  </a:lnTo>
                  <a:lnTo>
                    <a:pt x="32" y="127"/>
                  </a:lnTo>
                  <a:cubicBezTo>
                    <a:pt x="32" y="127"/>
                    <a:pt x="32" y="127"/>
                    <a:pt x="32" y="159"/>
                  </a:cubicBezTo>
                  <a:lnTo>
                    <a:pt x="127" y="159"/>
                  </a:lnTo>
                  <a:cubicBezTo>
                    <a:pt x="127" y="159"/>
                    <a:pt x="127" y="159"/>
                    <a:pt x="127" y="127"/>
                  </a:cubicBezTo>
                  <a:lnTo>
                    <a:pt x="159" y="127"/>
                  </a:lnTo>
                  <a:cubicBezTo>
                    <a:pt x="159" y="95"/>
                    <a:pt x="159" y="95"/>
                    <a:pt x="159" y="95"/>
                  </a:cubicBezTo>
                  <a:cubicBezTo>
                    <a:pt x="159" y="95"/>
                    <a:pt x="159" y="64"/>
                    <a:pt x="159" y="64"/>
                  </a:cubicBezTo>
                  <a:cubicBezTo>
                    <a:pt x="159" y="64"/>
                    <a:pt x="159" y="64"/>
                    <a:pt x="159" y="32"/>
                  </a:cubicBezTo>
                  <a:lnTo>
                    <a:pt x="127" y="32"/>
                  </a:ln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3254364" y="2805536"/>
              <a:ext cx="6255" cy="7270"/>
            </a:xfrm>
            <a:custGeom>
              <a:avLst/>
              <a:gdLst/>
              <a:ahLst/>
              <a:cxnLst/>
              <a:rect l="l" t="t" r="r" b="b"/>
              <a:pathLst>
                <a:path w="191" h="222" extrusionOk="0">
                  <a:moveTo>
                    <a:pt x="95" y="0"/>
                  </a:moveTo>
                  <a:cubicBezTo>
                    <a:pt x="63" y="32"/>
                    <a:pt x="63" y="32"/>
                    <a:pt x="63" y="32"/>
                  </a:cubicBezTo>
                  <a:cubicBezTo>
                    <a:pt x="32" y="32"/>
                    <a:pt x="32" y="64"/>
                    <a:pt x="32" y="64"/>
                  </a:cubicBezTo>
                  <a:cubicBezTo>
                    <a:pt x="0" y="64"/>
                    <a:pt x="0" y="95"/>
                    <a:pt x="0" y="95"/>
                  </a:cubicBezTo>
                  <a:cubicBezTo>
                    <a:pt x="0" y="95"/>
                    <a:pt x="0" y="95"/>
                    <a:pt x="0" y="127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90"/>
                    <a:pt x="0" y="190"/>
                  </a:cubicBezTo>
                  <a:cubicBezTo>
                    <a:pt x="32" y="190"/>
                    <a:pt x="32" y="222"/>
                    <a:pt x="63" y="222"/>
                  </a:cubicBezTo>
                  <a:lnTo>
                    <a:pt x="95" y="222"/>
                  </a:lnTo>
                  <a:cubicBezTo>
                    <a:pt x="95" y="222"/>
                    <a:pt x="127" y="222"/>
                    <a:pt x="127" y="190"/>
                  </a:cubicBezTo>
                  <a:lnTo>
                    <a:pt x="158" y="190"/>
                  </a:lnTo>
                  <a:cubicBezTo>
                    <a:pt x="190" y="190"/>
                    <a:pt x="190" y="159"/>
                    <a:pt x="190" y="159"/>
                  </a:cubicBezTo>
                  <a:cubicBezTo>
                    <a:pt x="190" y="159"/>
                    <a:pt x="190" y="159"/>
                    <a:pt x="190" y="127"/>
                  </a:cubicBezTo>
                  <a:cubicBezTo>
                    <a:pt x="190" y="127"/>
                    <a:pt x="190" y="127"/>
                    <a:pt x="190" y="95"/>
                  </a:cubicBezTo>
                  <a:cubicBezTo>
                    <a:pt x="190" y="95"/>
                    <a:pt x="190" y="95"/>
                    <a:pt x="190" y="64"/>
                  </a:cubicBezTo>
                  <a:cubicBezTo>
                    <a:pt x="190" y="64"/>
                    <a:pt x="190" y="64"/>
                    <a:pt x="190" y="32"/>
                  </a:cubicBezTo>
                  <a:lnTo>
                    <a:pt x="158" y="32"/>
                  </a:lnTo>
                  <a:cubicBezTo>
                    <a:pt x="158" y="32"/>
                    <a:pt x="158" y="32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3241920" y="2797218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32" y="1"/>
                  </a:moveTo>
                  <a:cubicBezTo>
                    <a:pt x="32" y="1"/>
                    <a:pt x="0" y="33"/>
                    <a:pt x="0" y="33"/>
                  </a:cubicBezTo>
                  <a:cubicBezTo>
                    <a:pt x="0" y="33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128"/>
                    <a:pt x="0" y="12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59"/>
                    <a:pt x="32" y="191"/>
                    <a:pt x="63" y="191"/>
                  </a:cubicBezTo>
                  <a:lnTo>
                    <a:pt x="127" y="191"/>
                  </a:lnTo>
                  <a:cubicBezTo>
                    <a:pt x="127" y="191"/>
                    <a:pt x="127" y="191"/>
                    <a:pt x="158" y="159"/>
                  </a:cubicBezTo>
                  <a:cubicBezTo>
                    <a:pt x="158" y="159"/>
                    <a:pt x="158" y="159"/>
                    <a:pt x="158" y="128"/>
                  </a:cubicBezTo>
                  <a:cubicBezTo>
                    <a:pt x="158" y="128"/>
                    <a:pt x="158" y="96"/>
                    <a:pt x="158" y="96"/>
                  </a:cubicBezTo>
                  <a:cubicBezTo>
                    <a:pt x="158" y="96"/>
                    <a:pt x="127" y="64"/>
                    <a:pt x="127" y="64"/>
                  </a:cubicBezTo>
                  <a:lnTo>
                    <a:pt x="127" y="33"/>
                  </a:lnTo>
                  <a:cubicBezTo>
                    <a:pt x="95" y="33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3264712" y="2797218"/>
              <a:ext cx="5240" cy="524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32" y="1"/>
                  </a:moveTo>
                  <a:cubicBezTo>
                    <a:pt x="32" y="33"/>
                    <a:pt x="32" y="33"/>
                    <a:pt x="32" y="33"/>
                  </a:cubicBezTo>
                  <a:lnTo>
                    <a:pt x="1" y="33"/>
                  </a:lnTo>
                  <a:cubicBezTo>
                    <a:pt x="1" y="33"/>
                    <a:pt x="1" y="33"/>
                    <a:pt x="1" y="64"/>
                  </a:cubicBezTo>
                  <a:cubicBezTo>
                    <a:pt x="1" y="64"/>
                    <a:pt x="1" y="96"/>
                    <a:pt x="1" y="96"/>
                  </a:cubicBezTo>
                  <a:cubicBezTo>
                    <a:pt x="1" y="96"/>
                    <a:pt x="1" y="96"/>
                    <a:pt x="1" y="128"/>
                  </a:cubicBezTo>
                  <a:lnTo>
                    <a:pt x="32" y="128"/>
                  </a:lnTo>
                  <a:cubicBezTo>
                    <a:pt x="32" y="128"/>
                    <a:pt x="32" y="159"/>
                    <a:pt x="32" y="159"/>
                  </a:cubicBezTo>
                  <a:lnTo>
                    <a:pt x="127" y="159"/>
                  </a:lnTo>
                  <a:lnTo>
                    <a:pt x="127" y="128"/>
                  </a:lnTo>
                  <a:lnTo>
                    <a:pt x="159" y="128"/>
                  </a:lnTo>
                  <a:cubicBezTo>
                    <a:pt x="159" y="96"/>
                    <a:pt x="159" y="96"/>
                    <a:pt x="159" y="96"/>
                  </a:cubicBezTo>
                  <a:cubicBezTo>
                    <a:pt x="159" y="64"/>
                    <a:pt x="159" y="64"/>
                    <a:pt x="159" y="64"/>
                  </a:cubicBezTo>
                  <a:cubicBezTo>
                    <a:pt x="159" y="64"/>
                    <a:pt x="159" y="33"/>
                    <a:pt x="159" y="33"/>
                  </a:cubicBezTo>
                  <a:lnTo>
                    <a:pt x="127" y="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3248142" y="2777536"/>
              <a:ext cx="5207" cy="520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0"/>
                  </a:moveTo>
                  <a:cubicBezTo>
                    <a:pt x="32" y="0"/>
                    <a:pt x="32" y="32"/>
                    <a:pt x="32" y="32"/>
                  </a:cubicBezTo>
                  <a:cubicBezTo>
                    <a:pt x="0" y="32"/>
                    <a:pt x="0" y="64"/>
                    <a:pt x="0" y="6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32" y="95"/>
                    <a:pt x="32" y="95"/>
                    <a:pt x="32" y="127"/>
                  </a:cubicBezTo>
                  <a:cubicBezTo>
                    <a:pt x="63" y="159"/>
                    <a:pt x="63" y="159"/>
                    <a:pt x="63" y="159"/>
                  </a:cubicBezTo>
                  <a:lnTo>
                    <a:pt x="95" y="159"/>
                  </a:lnTo>
                  <a:cubicBezTo>
                    <a:pt x="95" y="159"/>
                    <a:pt x="95" y="159"/>
                    <a:pt x="127" y="127"/>
                  </a:cubicBezTo>
                  <a:cubicBezTo>
                    <a:pt x="127" y="127"/>
                    <a:pt x="127" y="127"/>
                    <a:pt x="127" y="95"/>
                  </a:cubicBezTo>
                  <a:lnTo>
                    <a:pt x="158" y="95"/>
                  </a:ln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58" y="32"/>
                    <a:pt x="158" y="32"/>
                  </a:cubicBezTo>
                  <a:lnTo>
                    <a:pt x="127" y="3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3232587" y="2778552"/>
              <a:ext cx="5207" cy="4650"/>
            </a:xfrm>
            <a:custGeom>
              <a:avLst/>
              <a:gdLst/>
              <a:ahLst/>
              <a:cxnLst/>
              <a:rect l="l" t="t" r="r" b="b"/>
              <a:pathLst>
                <a:path w="159" h="142" extrusionOk="0">
                  <a:moveTo>
                    <a:pt x="63" y="1"/>
                  </a:moveTo>
                  <a:cubicBezTo>
                    <a:pt x="63" y="1"/>
                    <a:pt x="63" y="33"/>
                    <a:pt x="32" y="33"/>
                  </a:cubicBezTo>
                  <a:lnTo>
                    <a:pt x="0" y="64"/>
                  </a:lnTo>
                  <a:cubicBezTo>
                    <a:pt x="0" y="96"/>
                    <a:pt x="0" y="96"/>
                    <a:pt x="0" y="96"/>
                  </a:cubicBezTo>
                  <a:lnTo>
                    <a:pt x="32" y="96"/>
                  </a:lnTo>
                  <a:cubicBezTo>
                    <a:pt x="32" y="128"/>
                    <a:pt x="32" y="128"/>
                    <a:pt x="32" y="128"/>
                  </a:cubicBezTo>
                  <a:lnTo>
                    <a:pt x="63" y="128"/>
                  </a:lnTo>
                  <a:cubicBezTo>
                    <a:pt x="63" y="138"/>
                    <a:pt x="67" y="142"/>
                    <a:pt x="72" y="142"/>
                  </a:cubicBezTo>
                  <a:cubicBezTo>
                    <a:pt x="81" y="142"/>
                    <a:pt x="95" y="128"/>
                    <a:pt x="95" y="128"/>
                  </a:cubicBezTo>
                  <a:cubicBezTo>
                    <a:pt x="127" y="128"/>
                    <a:pt x="127" y="128"/>
                    <a:pt x="127" y="96"/>
                  </a:cubicBezTo>
                  <a:cubicBezTo>
                    <a:pt x="158" y="96"/>
                    <a:pt x="158" y="64"/>
                    <a:pt x="158" y="64"/>
                  </a:cubicBezTo>
                  <a:cubicBezTo>
                    <a:pt x="158" y="64"/>
                    <a:pt x="158" y="64"/>
                    <a:pt x="158" y="33"/>
                  </a:cubicBezTo>
                  <a:lnTo>
                    <a:pt x="127" y="33"/>
                  </a:lnTo>
                  <a:cubicBezTo>
                    <a:pt x="127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3226365" y="2788933"/>
              <a:ext cx="5207" cy="520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1"/>
                  </a:moveTo>
                  <a:cubicBezTo>
                    <a:pt x="32" y="32"/>
                    <a:pt x="32" y="32"/>
                    <a:pt x="0" y="32"/>
                  </a:cubicBezTo>
                  <a:cubicBezTo>
                    <a:pt x="0" y="32"/>
                    <a:pt x="0" y="64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cubicBezTo>
                    <a:pt x="32" y="127"/>
                    <a:pt x="32" y="127"/>
                    <a:pt x="32" y="127"/>
                  </a:cubicBezTo>
                  <a:lnTo>
                    <a:pt x="63" y="127"/>
                  </a:lnTo>
                  <a:cubicBezTo>
                    <a:pt x="95" y="127"/>
                    <a:pt x="95" y="159"/>
                    <a:pt x="95" y="159"/>
                  </a:cubicBezTo>
                  <a:lnTo>
                    <a:pt x="127" y="159"/>
                  </a:lnTo>
                  <a:cubicBezTo>
                    <a:pt x="127" y="127"/>
                    <a:pt x="158" y="127"/>
                    <a:pt x="158" y="96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58" y="32"/>
                    <a:pt x="158" y="32"/>
                  </a:cubicBezTo>
                  <a:lnTo>
                    <a:pt x="127" y="32"/>
                  </a:lnTo>
                  <a:cubicBezTo>
                    <a:pt x="127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3175540" y="2817980"/>
              <a:ext cx="6255" cy="5207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95" y="0"/>
                  </a:moveTo>
                  <a:cubicBezTo>
                    <a:pt x="0" y="0"/>
                    <a:pt x="0" y="159"/>
                    <a:pt x="95" y="159"/>
                  </a:cubicBezTo>
                  <a:cubicBezTo>
                    <a:pt x="190" y="159"/>
                    <a:pt x="190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3168270" y="2826265"/>
              <a:ext cx="5207" cy="4192"/>
            </a:xfrm>
            <a:custGeom>
              <a:avLst/>
              <a:gdLst/>
              <a:ahLst/>
              <a:cxnLst/>
              <a:rect l="l" t="t" r="r" b="b"/>
              <a:pathLst>
                <a:path w="159" h="128" extrusionOk="0">
                  <a:moveTo>
                    <a:pt x="32" y="1"/>
                  </a:moveTo>
                  <a:cubicBezTo>
                    <a:pt x="32" y="1"/>
                    <a:pt x="32" y="1"/>
                    <a:pt x="32" y="32"/>
                  </a:cubicBezTo>
                  <a:lnTo>
                    <a:pt x="1" y="32"/>
                  </a:lnTo>
                  <a:cubicBezTo>
                    <a:pt x="1" y="32"/>
                    <a:pt x="1" y="32"/>
                    <a:pt x="1" y="64"/>
                  </a:cubicBezTo>
                  <a:cubicBezTo>
                    <a:pt x="1" y="64"/>
                    <a:pt x="1" y="96"/>
                    <a:pt x="1" y="96"/>
                  </a:cubicBezTo>
                  <a:cubicBezTo>
                    <a:pt x="1" y="127"/>
                    <a:pt x="32" y="127"/>
                    <a:pt x="32" y="127"/>
                  </a:cubicBezTo>
                  <a:lnTo>
                    <a:pt x="159" y="127"/>
                  </a:lnTo>
                  <a:cubicBezTo>
                    <a:pt x="159" y="127"/>
                    <a:pt x="159" y="96"/>
                    <a:pt x="159" y="96"/>
                  </a:cubicBezTo>
                  <a:cubicBezTo>
                    <a:pt x="159" y="96"/>
                    <a:pt x="159" y="64"/>
                    <a:pt x="159" y="64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27" y="32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3159985" y="2817980"/>
              <a:ext cx="4159" cy="415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4" y="0"/>
                  </a:moveTo>
                  <a:cubicBezTo>
                    <a:pt x="32" y="0"/>
                    <a:pt x="32" y="0"/>
                    <a:pt x="32" y="32"/>
                  </a:cubicBezTo>
                  <a:cubicBezTo>
                    <a:pt x="32" y="32"/>
                    <a:pt x="32" y="64"/>
                    <a:pt x="32" y="64"/>
                  </a:cubicBezTo>
                  <a:lnTo>
                    <a:pt x="0" y="64"/>
                  </a:lnTo>
                  <a:lnTo>
                    <a:pt x="0" y="95"/>
                  </a:lnTo>
                  <a:lnTo>
                    <a:pt x="32" y="95"/>
                  </a:lnTo>
                  <a:cubicBezTo>
                    <a:pt x="32" y="95"/>
                    <a:pt x="32" y="127"/>
                    <a:pt x="32" y="127"/>
                  </a:cubicBezTo>
                  <a:lnTo>
                    <a:pt x="64" y="127"/>
                  </a:lnTo>
                  <a:cubicBezTo>
                    <a:pt x="64" y="127"/>
                    <a:pt x="64" y="95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27" y="95"/>
                    <a:pt x="127" y="64"/>
                  </a:cubicBezTo>
                  <a:cubicBezTo>
                    <a:pt x="127" y="32"/>
                    <a:pt x="127" y="32"/>
                    <a:pt x="127" y="32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3413027" y="2641666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64" y="1"/>
                  </a:moveTo>
                  <a:cubicBezTo>
                    <a:pt x="64" y="1"/>
                    <a:pt x="64" y="1"/>
                    <a:pt x="32" y="32"/>
                  </a:cubicBezTo>
                  <a:cubicBezTo>
                    <a:pt x="32" y="64"/>
                    <a:pt x="32" y="64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cubicBezTo>
                    <a:pt x="0" y="127"/>
                    <a:pt x="0" y="127"/>
                    <a:pt x="32" y="127"/>
                  </a:cubicBezTo>
                  <a:cubicBezTo>
                    <a:pt x="32" y="127"/>
                    <a:pt x="32" y="159"/>
                    <a:pt x="32" y="159"/>
                  </a:cubicBezTo>
                  <a:lnTo>
                    <a:pt x="64" y="159"/>
                  </a:lnTo>
                  <a:cubicBezTo>
                    <a:pt x="64" y="191"/>
                    <a:pt x="64" y="191"/>
                    <a:pt x="95" y="191"/>
                  </a:cubicBezTo>
                  <a:cubicBezTo>
                    <a:pt x="127" y="159"/>
                    <a:pt x="127" y="159"/>
                    <a:pt x="159" y="159"/>
                  </a:cubicBezTo>
                  <a:cubicBezTo>
                    <a:pt x="159" y="159"/>
                    <a:pt x="159" y="159"/>
                    <a:pt x="159" y="127"/>
                  </a:cubicBezTo>
                  <a:cubicBezTo>
                    <a:pt x="159" y="127"/>
                    <a:pt x="159" y="127"/>
                    <a:pt x="159" y="96"/>
                  </a:cubicBezTo>
                  <a:cubicBezTo>
                    <a:pt x="159" y="96"/>
                    <a:pt x="159" y="96"/>
                    <a:pt x="159" y="64"/>
                  </a:cubicBezTo>
                  <a:cubicBezTo>
                    <a:pt x="159" y="64"/>
                    <a:pt x="159" y="64"/>
                    <a:pt x="159" y="32"/>
                  </a:cubicBezTo>
                  <a:cubicBezTo>
                    <a:pt x="127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3359091" y="2687284"/>
              <a:ext cx="6255" cy="5240"/>
            </a:xfrm>
            <a:custGeom>
              <a:avLst/>
              <a:gdLst/>
              <a:ahLst/>
              <a:cxnLst/>
              <a:rect l="l" t="t" r="r" b="b"/>
              <a:pathLst>
                <a:path w="191" h="160" extrusionOk="0">
                  <a:moveTo>
                    <a:pt x="32" y="1"/>
                  </a:moveTo>
                  <a:cubicBezTo>
                    <a:pt x="32" y="33"/>
                    <a:pt x="1" y="33"/>
                    <a:pt x="1" y="3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28"/>
                    <a:pt x="1" y="128"/>
                    <a:pt x="32" y="128"/>
                  </a:cubicBezTo>
                  <a:cubicBezTo>
                    <a:pt x="32" y="159"/>
                    <a:pt x="32" y="159"/>
                    <a:pt x="32" y="159"/>
                  </a:cubicBezTo>
                  <a:lnTo>
                    <a:pt x="127" y="159"/>
                  </a:lnTo>
                  <a:cubicBezTo>
                    <a:pt x="127" y="159"/>
                    <a:pt x="159" y="159"/>
                    <a:pt x="159" y="128"/>
                  </a:cubicBezTo>
                  <a:cubicBezTo>
                    <a:pt x="191" y="96"/>
                    <a:pt x="191" y="96"/>
                    <a:pt x="191" y="64"/>
                  </a:cubicBezTo>
                  <a:cubicBezTo>
                    <a:pt x="159" y="33"/>
                    <a:pt x="159" y="33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3195222" y="2785822"/>
              <a:ext cx="10414" cy="9366"/>
            </a:xfrm>
            <a:custGeom>
              <a:avLst/>
              <a:gdLst/>
              <a:ahLst/>
              <a:cxnLst/>
              <a:rect l="l" t="t" r="r" b="b"/>
              <a:pathLst>
                <a:path w="318" h="286" extrusionOk="0">
                  <a:moveTo>
                    <a:pt x="128" y="1"/>
                  </a:moveTo>
                  <a:cubicBezTo>
                    <a:pt x="96" y="1"/>
                    <a:pt x="64" y="32"/>
                    <a:pt x="64" y="32"/>
                  </a:cubicBezTo>
                  <a:cubicBezTo>
                    <a:pt x="33" y="64"/>
                    <a:pt x="33" y="96"/>
                    <a:pt x="1" y="96"/>
                  </a:cubicBezTo>
                  <a:cubicBezTo>
                    <a:pt x="1" y="127"/>
                    <a:pt x="1" y="159"/>
                    <a:pt x="1" y="191"/>
                  </a:cubicBezTo>
                  <a:cubicBezTo>
                    <a:pt x="33" y="222"/>
                    <a:pt x="64" y="286"/>
                    <a:pt x="128" y="286"/>
                  </a:cubicBezTo>
                  <a:lnTo>
                    <a:pt x="191" y="286"/>
                  </a:lnTo>
                  <a:cubicBezTo>
                    <a:pt x="223" y="286"/>
                    <a:pt x="254" y="254"/>
                    <a:pt x="254" y="254"/>
                  </a:cubicBezTo>
                  <a:cubicBezTo>
                    <a:pt x="286" y="222"/>
                    <a:pt x="286" y="222"/>
                    <a:pt x="286" y="191"/>
                  </a:cubicBezTo>
                  <a:cubicBezTo>
                    <a:pt x="318" y="159"/>
                    <a:pt x="318" y="127"/>
                    <a:pt x="286" y="96"/>
                  </a:cubicBezTo>
                  <a:cubicBezTo>
                    <a:pt x="286" y="64"/>
                    <a:pt x="286" y="64"/>
                    <a:pt x="254" y="32"/>
                  </a:cubicBezTo>
                  <a:cubicBezTo>
                    <a:pt x="254" y="32"/>
                    <a:pt x="223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3181762" y="2786870"/>
              <a:ext cx="7270" cy="7270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64" y="0"/>
                  </a:moveTo>
                  <a:cubicBezTo>
                    <a:pt x="32" y="0"/>
                    <a:pt x="32" y="32"/>
                    <a:pt x="32" y="32"/>
                  </a:cubicBezTo>
                  <a:cubicBezTo>
                    <a:pt x="32" y="32"/>
                    <a:pt x="0" y="64"/>
                    <a:pt x="0" y="64"/>
                  </a:cubicBezTo>
                  <a:cubicBezTo>
                    <a:pt x="0" y="64"/>
                    <a:pt x="0" y="95"/>
                    <a:pt x="0" y="95"/>
                  </a:cubicBezTo>
                  <a:cubicBezTo>
                    <a:pt x="0" y="127"/>
                    <a:pt x="0" y="127"/>
                    <a:pt x="0" y="159"/>
                  </a:cubicBezTo>
                  <a:cubicBezTo>
                    <a:pt x="0" y="159"/>
                    <a:pt x="32" y="190"/>
                    <a:pt x="32" y="190"/>
                  </a:cubicBezTo>
                  <a:cubicBezTo>
                    <a:pt x="32" y="190"/>
                    <a:pt x="32" y="222"/>
                    <a:pt x="64" y="222"/>
                  </a:cubicBezTo>
                  <a:lnTo>
                    <a:pt x="159" y="222"/>
                  </a:lnTo>
                  <a:cubicBezTo>
                    <a:pt x="159" y="222"/>
                    <a:pt x="159" y="190"/>
                    <a:pt x="190" y="190"/>
                  </a:cubicBezTo>
                  <a:cubicBezTo>
                    <a:pt x="190" y="190"/>
                    <a:pt x="190" y="159"/>
                    <a:pt x="222" y="159"/>
                  </a:cubicBezTo>
                  <a:cubicBezTo>
                    <a:pt x="222" y="127"/>
                    <a:pt x="222" y="127"/>
                    <a:pt x="222" y="95"/>
                  </a:cubicBezTo>
                  <a:cubicBezTo>
                    <a:pt x="222" y="95"/>
                    <a:pt x="190" y="64"/>
                    <a:pt x="190" y="64"/>
                  </a:cubicBezTo>
                  <a:lnTo>
                    <a:pt x="190" y="32"/>
                  </a:lnTo>
                  <a:cubicBezTo>
                    <a:pt x="190" y="32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3186936" y="2766108"/>
              <a:ext cx="5207" cy="7303"/>
            </a:xfrm>
            <a:custGeom>
              <a:avLst/>
              <a:gdLst/>
              <a:ahLst/>
              <a:cxnLst/>
              <a:rect l="l" t="t" r="r" b="b"/>
              <a:pathLst>
                <a:path w="159" h="223" extrusionOk="0">
                  <a:moveTo>
                    <a:pt x="64" y="1"/>
                  </a:moveTo>
                  <a:cubicBezTo>
                    <a:pt x="64" y="1"/>
                    <a:pt x="64" y="1"/>
                    <a:pt x="64" y="32"/>
                  </a:cubicBezTo>
                  <a:lnTo>
                    <a:pt x="32" y="32"/>
                  </a:lnTo>
                  <a:lnTo>
                    <a:pt x="32" y="64"/>
                  </a:lnTo>
                  <a:lnTo>
                    <a:pt x="1" y="64"/>
                  </a:lnTo>
                  <a:cubicBezTo>
                    <a:pt x="1" y="64"/>
                    <a:pt x="1" y="64"/>
                    <a:pt x="1" y="96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1" y="191"/>
                    <a:pt x="1" y="191"/>
                    <a:pt x="32" y="223"/>
                  </a:cubicBezTo>
                  <a:lnTo>
                    <a:pt x="96" y="223"/>
                  </a:lnTo>
                  <a:cubicBezTo>
                    <a:pt x="96" y="223"/>
                    <a:pt x="127" y="223"/>
                    <a:pt x="127" y="191"/>
                  </a:cubicBezTo>
                  <a:cubicBezTo>
                    <a:pt x="127" y="191"/>
                    <a:pt x="127" y="191"/>
                    <a:pt x="127" y="159"/>
                  </a:cubicBezTo>
                  <a:lnTo>
                    <a:pt x="159" y="159"/>
                  </a:lnTo>
                  <a:lnTo>
                    <a:pt x="159" y="128"/>
                  </a:lnTo>
                  <a:lnTo>
                    <a:pt x="159" y="96"/>
                  </a:lnTo>
                  <a:lnTo>
                    <a:pt x="159" y="64"/>
                  </a:lnTo>
                  <a:cubicBezTo>
                    <a:pt x="159" y="64"/>
                    <a:pt x="159" y="32"/>
                    <a:pt x="159" y="32"/>
                  </a:cubicBezTo>
                  <a:cubicBezTo>
                    <a:pt x="159" y="32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3220143" y="2759885"/>
              <a:ext cx="6255" cy="7303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63" y="1"/>
                  </a:moveTo>
                  <a:cubicBezTo>
                    <a:pt x="63" y="1"/>
                    <a:pt x="32" y="32"/>
                    <a:pt x="32" y="32"/>
                  </a:cubicBezTo>
                  <a:cubicBezTo>
                    <a:pt x="32" y="32"/>
                    <a:pt x="0" y="32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cubicBezTo>
                    <a:pt x="0" y="127"/>
                    <a:pt x="0" y="127"/>
                    <a:pt x="0" y="159"/>
                  </a:cubicBezTo>
                  <a:cubicBezTo>
                    <a:pt x="0" y="159"/>
                    <a:pt x="0" y="159"/>
                    <a:pt x="0" y="191"/>
                  </a:cubicBezTo>
                  <a:lnTo>
                    <a:pt x="32" y="191"/>
                  </a:lnTo>
                  <a:cubicBezTo>
                    <a:pt x="32" y="191"/>
                    <a:pt x="63" y="222"/>
                    <a:pt x="63" y="222"/>
                  </a:cubicBezTo>
                  <a:lnTo>
                    <a:pt x="127" y="222"/>
                  </a:lnTo>
                  <a:cubicBezTo>
                    <a:pt x="158" y="222"/>
                    <a:pt x="158" y="191"/>
                    <a:pt x="158" y="191"/>
                  </a:cubicBezTo>
                  <a:cubicBezTo>
                    <a:pt x="190" y="191"/>
                    <a:pt x="190" y="159"/>
                    <a:pt x="190" y="159"/>
                  </a:cubicBezTo>
                  <a:cubicBezTo>
                    <a:pt x="190" y="127"/>
                    <a:pt x="190" y="127"/>
                    <a:pt x="190" y="96"/>
                  </a:cubicBezTo>
                  <a:cubicBezTo>
                    <a:pt x="190" y="96"/>
                    <a:pt x="190" y="64"/>
                    <a:pt x="190" y="64"/>
                  </a:cubicBezTo>
                  <a:cubicBezTo>
                    <a:pt x="190" y="64"/>
                    <a:pt x="158" y="32"/>
                    <a:pt x="158" y="32"/>
                  </a:cubicBezTo>
                  <a:cubicBezTo>
                    <a:pt x="158" y="32"/>
                    <a:pt x="127" y="32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3336266" y="2703429"/>
              <a:ext cx="6255" cy="5698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95" y="1"/>
                  </a:moveTo>
                  <a:cubicBezTo>
                    <a:pt x="92" y="1"/>
                    <a:pt x="85" y="15"/>
                    <a:pt x="64" y="15"/>
                  </a:cubicBezTo>
                  <a:lnTo>
                    <a:pt x="33" y="15"/>
                  </a:lnTo>
                  <a:cubicBezTo>
                    <a:pt x="33" y="15"/>
                    <a:pt x="33" y="46"/>
                    <a:pt x="33" y="46"/>
                  </a:cubicBezTo>
                  <a:cubicBezTo>
                    <a:pt x="1" y="46"/>
                    <a:pt x="1" y="78"/>
                    <a:pt x="1" y="78"/>
                  </a:cubicBezTo>
                  <a:cubicBezTo>
                    <a:pt x="1" y="110"/>
                    <a:pt x="1" y="110"/>
                    <a:pt x="33" y="141"/>
                  </a:cubicBezTo>
                  <a:cubicBezTo>
                    <a:pt x="33" y="141"/>
                    <a:pt x="33" y="173"/>
                    <a:pt x="64" y="173"/>
                  </a:cubicBezTo>
                  <a:lnTo>
                    <a:pt x="128" y="173"/>
                  </a:lnTo>
                  <a:cubicBezTo>
                    <a:pt x="159" y="141"/>
                    <a:pt x="159" y="141"/>
                    <a:pt x="159" y="141"/>
                  </a:cubicBezTo>
                  <a:cubicBezTo>
                    <a:pt x="159" y="110"/>
                    <a:pt x="159" y="110"/>
                    <a:pt x="159" y="78"/>
                  </a:cubicBezTo>
                  <a:cubicBezTo>
                    <a:pt x="191" y="78"/>
                    <a:pt x="159" y="78"/>
                    <a:pt x="159" y="46"/>
                  </a:cubicBezTo>
                  <a:cubicBezTo>
                    <a:pt x="159" y="46"/>
                    <a:pt x="159" y="15"/>
                    <a:pt x="159" y="15"/>
                  </a:cubicBezTo>
                  <a:lnTo>
                    <a:pt x="96" y="15"/>
                  </a:lnTo>
                  <a:cubicBezTo>
                    <a:pt x="96" y="4"/>
                    <a:pt x="96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3114335" y="2823154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64" y="1"/>
                  </a:moveTo>
                  <a:cubicBezTo>
                    <a:pt x="64" y="1"/>
                    <a:pt x="32" y="32"/>
                    <a:pt x="32" y="32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96"/>
                    <a:pt x="32" y="96"/>
                    <a:pt x="1" y="127"/>
                  </a:cubicBezTo>
                  <a:cubicBezTo>
                    <a:pt x="1" y="127"/>
                    <a:pt x="1" y="127"/>
                    <a:pt x="1" y="159"/>
                  </a:cubicBezTo>
                  <a:lnTo>
                    <a:pt x="32" y="159"/>
                  </a:lnTo>
                  <a:cubicBezTo>
                    <a:pt x="32" y="159"/>
                    <a:pt x="32" y="159"/>
                    <a:pt x="32" y="191"/>
                  </a:cubicBezTo>
                  <a:lnTo>
                    <a:pt x="96" y="191"/>
                  </a:lnTo>
                  <a:cubicBezTo>
                    <a:pt x="96" y="191"/>
                    <a:pt x="96" y="191"/>
                    <a:pt x="127" y="159"/>
                  </a:cubicBezTo>
                  <a:cubicBezTo>
                    <a:pt x="127" y="159"/>
                    <a:pt x="127" y="159"/>
                    <a:pt x="127" y="127"/>
                  </a:cubicBezTo>
                  <a:lnTo>
                    <a:pt x="159" y="127"/>
                  </a:lnTo>
                  <a:cubicBezTo>
                    <a:pt x="159" y="96"/>
                    <a:pt x="159" y="96"/>
                    <a:pt x="159" y="96"/>
                  </a:cubicBezTo>
                  <a:cubicBezTo>
                    <a:pt x="159" y="96"/>
                    <a:pt x="159" y="64"/>
                    <a:pt x="191" y="64"/>
                  </a:cubicBezTo>
                  <a:cubicBezTo>
                    <a:pt x="191" y="64"/>
                    <a:pt x="191" y="64"/>
                    <a:pt x="159" y="32"/>
                  </a:cubicBezTo>
                  <a:cubicBezTo>
                    <a:pt x="159" y="32"/>
                    <a:pt x="159" y="32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3105002" y="2838709"/>
              <a:ext cx="6255" cy="5207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64" y="1"/>
                  </a:moveTo>
                  <a:lnTo>
                    <a:pt x="32" y="32"/>
                  </a:lnTo>
                  <a:cubicBezTo>
                    <a:pt x="1" y="32"/>
                    <a:pt x="1" y="32"/>
                    <a:pt x="1" y="64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27"/>
                    <a:pt x="1" y="127"/>
                    <a:pt x="32" y="127"/>
                  </a:cubicBezTo>
                  <a:cubicBezTo>
                    <a:pt x="32" y="127"/>
                    <a:pt x="32" y="159"/>
                    <a:pt x="32" y="159"/>
                  </a:cubicBezTo>
                  <a:lnTo>
                    <a:pt x="96" y="159"/>
                  </a:lnTo>
                  <a:cubicBezTo>
                    <a:pt x="127" y="159"/>
                    <a:pt x="127" y="159"/>
                    <a:pt x="127" y="127"/>
                  </a:cubicBezTo>
                  <a:lnTo>
                    <a:pt x="159" y="127"/>
                  </a:lnTo>
                  <a:cubicBezTo>
                    <a:pt x="159" y="127"/>
                    <a:pt x="159" y="127"/>
                    <a:pt x="159" y="96"/>
                  </a:cubicBezTo>
                  <a:cubicBezTo>
                    <a:pt x="191" y="96"/>
                    <a:pt x="191" y="96"/>
                    <a:pt x="191" y="64"/>
                  </a:cubicBezTo>
                  <a:cubicBezTo>
                    <a:pt x="159" y="64"/>
                    <a:pt x="159" y="32"/>
                    <a:pt x="159" y="32"/>
                  </a:cubicBezTo>
                  <a:cubicBezTo>
                    <a:pt x="159" y="32"/>
                    <a:pt x="159" y="32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3097764" y="2825217"/>
              <a:ext cx="6255" cy="4192"/>
            </a:xfrm>
            <a:custGeom>
              <a:avLst/>
              <a:gdLst/>
              <a:ahLst/>
              <a:cxnLst/>
              <a:rect l="l" t="t" r="r" b="b"/>
              <a:pathLst>
                <a:path w="191" h="128" extrusionOk="0">
                  <a:moveTo>
                    <a:pt x="32" y="1"/>
                  </a:moveTo>
                  <a:cubicBezTo>
                    <a:pt x="32" y="1"/>
                    <a:pt x="32" y="1"/>
                    <a:pt x="32" y="33"/>
                  </a:cubicBezTo>
                  <a:lnTo>
                    <a:pt x="0" y="33"/>
                  </a:lnTo>
                  <a:cubicBezTo>
                    <a:pt x="0" y="33"/>
                    <a:pt x="0" y="64"/>
                    <a:pt x="0" y="64"/>
                  </a:cubicBezTo>
                  <a:cubicBezTo>
                    <a:pt x="0" y="64"/>
                    <a:pt x="0" y="64"/>
                    <a:pt x="0" y="96"/>
                  </a:cubicBezTo>
                  <a:lnTo>
                    <a:pt x="32" y="96"/>
                  </a:lnTo>
                  <a:cubicBezTo>
                    <a:pt x="32" y="96"/>
                    <a:pt x="32" y="128"/>
                    <a:pt x="32" y="128"/>
                  </a:cubicBezTo>
                  <a:lnTo>
                    <a:pt x="158" y="128"/>
                  </a:lnTo>
                  <a:cubicBezTo>
                    <a:pt x="158" y="128"/>
                    <a:pt x="158" y="96"/>
                    <a:pt x="158" y="96"/>
                  </a:cubicBezTo>
                  <a:lnTo>
                    <a:pt x="190" y="96"/>
                  </a:lnTo>
                  <a:cubicBezTo>
                    <a:pt x="190" y="64"/>
                    <a:pt x="190" y="64"/>
                    <a:pt x="190" y="64"/>
                  </a:cubicBezTo>
                  <a:cubicBezTo>
                    <a:pt x="158" y="64"/>
                    <a:pt x="158" y="33"/>
                    <a:pt x="158" y="33"/>
                  </a:cubicBezTo>
                  <a:cubicBezTo>
                    <a:pt x="158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3106050" y="2814869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64" y="0"/>
                  </a:moveTo>
                  <a:cubicBezTo>
                    <a:pt x="64" y="32"/>
                    <a:pt x="64" y="32"/>
                    <a:pt x="32" y="32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0" y="64"/>
                    <a:pt x="0" y="64"/>
                    <a:pt x="0" y="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59"/>
                    <a:pt x="0" y="159"/>
                    <a:pt x="32" y="159"/>
                  </a:cubicBezTo>
                  <a:cubicBezTo>
                    <a:pt x="32" y="190"/>
                    <a:pt x="64" y="190"/>
                    <a:pt x="64" y="190"/>
                  </a:cubicBezTo>
                  <a:lnTo>
                    <a:pt x="95" y="190"/>
                  </a:lnTo>
                  <a:cubicBezTo>
                    <a:pt x="95" y="190"/>
                    <a:pt x="127" y="159"/>
                    <a:pt x="127" y="159"/>
                  </a:cubicBezTo>
                  <a:lnTo>
                    <a:pt x="159" y="127"/>
                  </a:lnTo>
                  <a:cubicBezTo>
                    <a:pt x="159" y="127"/>
                    <a:pt x="159" y="127"/>
                    <a:pt x="159" y="95"/>
                  </a:cubicBezTo>
                  <a:cubicBezTo>
                    <a:pt x="159" y="95"/>
                    <a:pt x="159" y="64"/>
                    <a:pt x="159" y="64"/>
                  </a:cubicBezTo>
                  <a:cubicBezTo>
                    <a:pt x="159" y="64"/>
                    <a:pt x="159" y="32"/>
                    <a:pt x="159" y="32"/>
                  </a:cubicBezTo>
                  <a:cubicBezTo>
                    <a:pt x="127" y="32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3060399" y="2816932"/>
              <a:ext cx="4192" cy="5207"/>
            </a:xfrm>
            <a:custGeom>
              <a:avLst/>
              <a:gdLst/>
              <a:ahLst/>
              <a:cxnLst/>
              <a:rect l="l" t="t" r="r" b="b"/>
              <a:pathLst>
                <a:path w="128" h="159" extrusionOk="0">
                  <a:moveTo>
                    <a:pt x="33" y="1"/>
                  </a:moveTo>
                  <a:cubicBezTo>
                    <a:pt x="33" y="1"/>
                    <a:pt x="33" y="32"/>
                    <a:pt x="1" y="32"/>
                  </a:cubicBezTo>
                  <a:cubicBezTo>
                    <a:pt x="1" y="32"/>
                    <a:pt x="1" y="64"/>
                    <a:pt x="1" y="64"/>
                  </a:cubicBezTo>
                  <a:cubicBezTo>
                    <a:pt x="1" y="64"/>
                    <a:pt x="1" y="96"/>
                    <a:pt x="1" y="96"/>
                  </a:cubicBezTo>
                  <a:cubicBezTo>
                    <a:pt x="1" y="96"/>
                    <a:pt x="1" y="96"/>
                    <a:pt x="1" y="127"/>
                  </a:cubicBezTo>
                  <a:cubicBezTo>
                    <a:pt x="1" y="127"/>
                    <a:pt x="33" y="159"/>
                    <a:pt x="33" y="159"/>
                  </a:cubicBezTo>
                  <a:lnTo>
                    <a:pt x="96" y="159"/>
                  </a:lnTo>
                  <a:cubicBezTo>
                    <a:pt x="96" y="159"/>
                    <a:pt x="96" y="159"/>
                    <a:pt x="128" y="127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8" y="96"/>
                    <a:pt x="128" y="64"/>
                    <a:pt x="128" y="64"/>
                  </a:cubicBezTo>
                  <a:cubicBezTo>
                    <a:pt x="128" y="64"/>
                    <a:pt x="128" y="32"/>
                    <a:pt x="128" y="32"/>
                  </a:cubicBezTo>
                  <a:lnTo>
                    <a:pt x="96" y="32"/>
                  </a:lnTo>
                  <a:cubicBezTo>
                    <a:pt x="96" y="1"/>
                    <a:pt x="64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3067669" y="2826265"/>
              <a:ext cx="7303" cy="5207"/>
            </a:xfrm>
            <a:custGeom>
              <a:avLst/>
              <a:gdLst/>
              <a:ahLst/>
              <a:cxnLst/>
              <a:rect l="l" t="t" r="r" b="b"/>
              <a:pathLst>
                <a:path w="223" h="159" extrusionOk="0">
                  <a:moveTo>
                    <a:pt x="32" y="1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" y="32"/>
                    <a:pt x="1" y="64"/>
                    <a:pt x="1" y="64"/>
                  </a:cubicBezTo>
                  <a:cubicBezTo>
                    <a:pt x="1" y="64"/>
                    <a:pt x="1" y="96"/>
                    <a:pt x="1" y="96"/>
                  </a:cubicBezTo>
                  <a:cubicBezTo>
                    <a:pt x="1" y="96"/>
                    <a:pt x="1" y="96"/>
                    <a:pt x="32" y="127"/>
                  </a:cubicBezTo>
                  <a:cubicBezTo>
                    <a:pt x="32" y="159"/>
                    <a:pt x="64" y="159"/>
                    <a:pt x="64" y="159"/>
                  </a:cubicBezTo>
                  <a:lnTo>
                    <a:pt x="191" y="159"/>
                  </a:ln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222" y="96"/>
                  </a:cubicBezTo>
                  <a:cubicBezTo>
                    <a:pt x="222" y="96"/>
                    <a:pt x="222" y="64"/>
                    <a:pt x="222" y="64"/>
                  </a:cubicBezTo>
                  <a:cubicBezTo>
                    <a:pt x="222" y="64"/>
                    <a:pt x="222" y="32"/>
                    <a:pt x="191" y="32"/>
                  </a:cubicBezTo>
                  <a:cubicBezTo>
                    <a:pt x="191" y="32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3073891" y="2816932"/>
              <a:ext cx="6255" cy="7303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32" y="1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64"/>
                    <a:pt x="1" y="64"/>
                    <a:pt x="1" y="96"/>
                  </a:cubicBezTo>
                  <a:lnTo>
                    <a:pt x="1" y="127"/>
                  </a:lnTo>
                  <a:cubicBezTo>
                    <a:pt x="1" y="127"/>
                    <a:pt x="32" y="127"/>
                    <a:pt x="32" y="159"/>
                  </a:cubicBezTo>
                  <a:cubicBezTo>
                    <a:pt x="32" y="159"/>
                    <a:pt x="32" y="159"/>
                    <a:pt x="32" y="191"/>
                  </a:cubicBezTo>
                  <a:lnTo>
                    <a:pt x="64" y="191"/>
                  </a:lnTo>
                  <a:cubicBezTo>
                    <a:pt x="96" y="191"/>
                    <a:pt x="96" y="222"/>
                    <a:pt x="96" y="222"/>
                  </a:cubicBezTo>
                  <a:cubicBezTo>
                    <a:pt x="127" y="222"/>
                    <a:pt x="127" y="191"/>
                    <a:pt x="127" y="191"/>
                  </a:cubicBezTo>
                  <a:lnTo>
                    <a:pt x="159" y="191"/>
                  </a:lnTo>
                  <a:cubicBezTo>
                    <a:pt x="159" y="159"/>
                    <a:pt x="191" y="159"/>
                    <a:pt x="191" y="159"/>
                  </a:cubicBezTo>
                  <a:cubicBezTo>
                    <a:pt x="191" y="159"/>
                    <a:pt x="191" y="127"/>
                    <a:pt x="191" y="127"/>
                  </a:cubicBezTo>
                  <a:lnTo>
                    <a:pt x="191" y="96"/>
                  </a:lnTo>
                  <a:cubicBezTo>
                    <a:pt x="191" y="64"/>
                    <a:pt x="191" y="64"/>
                    <a:pt x="191" y="32"/>
                  </a:cubicBezTo>
                  <a:lnTo>
                    <a:pt x="159" y="32"/>
                  </a:lnTo>
                  <a:cubicBezTo>
                    <a:pt x="159" y="1"/>
                    <a:pt x="159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3084272" y="2806551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64" y="1"/>
                  </a:moveTo>
                  <a:cubicBezTo>
                    <a:pt x="64" y="1"/>
                    <a:pt x="32" y="1"/>
                    <a:pt x="32" y="33"/>
                  </a:cubicBezTo>
                  <a:lnTo>
                    <a:pt x="0" y="33"/>
                  </a:ln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12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59"/>
                    <a:pt x="32" y="159"/>
                    <a:pt x="32" y="191"/>
                  </a:cubicBezTo>
                  <a:lnTo>
                    <a:pt x="95" y="191"/>
                  </a:lnTo>
                  <a:cubicBezTo>
                    <a:pt x="127" y="159"/>
                    <a:pt x="127" y="159"/>
                    <a:pt x="127" y="159"/>
                  </a:cubicBezTo>
                  <a:lnTo>
                    <a:pt x="127" y="128"/>
                  </a:lnTo>
                  <a:lnTo>
                    <a:pt x="159" y="128"/>
                  </a:lnTo>
                  <a:cubicBezTo>
                    <a:pt x="159" y="96"/>
                    <a:pt x="159" y="96"/>
                    <a:pt x="159" y="96"/>
                  </a:cubicBezTo>
                  <a:cubicBezTo>
                    <a:pt x="159" y="96"/>
                    <a:pt x="159" y="96"/>
                    <a:pt x="159" y="64"/>
                  </a:cubicBezTo>
                  <a:lnTo>
                    <a:pt x="127" y="64"/>
                  </a:lnTo>
                  <a:cubicBezTo>
                    <a:pt x="127" y="33"/>
                    <a:pt x="127" y="33"/>
                    <a:pt x="127" y="33"/>
                  </a:cubicBezTo>
                  <a:lnTo>
                    <a:pt x="95" y="33"/>
                  </a:lnTo>
                  <a:cubicBezTo>
                    <a:pt x="95" y="1"/>
                    <a:pt x="95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3036559" y="2812773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64" y="1"/>
                    <a:pt x="64" y="1"/>
                    <a:pt x="64" y="33"/>
                  </a:cubicBezTo>
                  <a:cubicBezTo>
                    <a:pt x="32" y="33"/>
                    <a:pt x="32" y="33"/>
                    <a:pt x="32" y="64"/>
                  </a:cubicBezTo>
                  <a:cubicBezTo>
                    <a:pt x="32" y="64"/>
                    <a:pt x="1" y="96"/>
                    <a:pt x="1" y="96"/>
                  </a:cubicBezTo>
                  <a:cubicBezTo>
                    <a:pt x="1" y="96"/>
                    <a:pt x="1" y="96"/>
                    <a:pt x="32" y="128"/>
                  </a:cubicBezTo>
                  <a:cubicBezTo>
                    <a:pt x="32" y="128"/>
                    <a:pt x="32" y="128"/>
                    <a:pt x="32" y="159"/>
                  </a:cubicBezTo>
                  <a:lnTo>
                    <a:pt x="64" y="159"/>
                  </a:lnTo>
                  <a:cubicBezTo>
                    <a:pt x="64" y="159"/>
                    <a:pt x="96" y="191"/>
                    <a:pt x="96" y="191"/>
                  </a:cubicBezTo>
                  <a:cubicBezTo>
                    <a:pt x="127" y="191"/>
                    <a:pt x="127" y="159"/>
                    <a:pt x="127" y="159"/>
                  </a:cubicBezTo>
                  <a:cubicBezTo>
                    <a:pt x="159" y="159"/>
                    <a:pt x="159" y="159"/>
                    <a:pt x="159" y="128"/>
                  </a:cubicBezTo>
                  <a:cubicBezTo>
                    <a:pt x="159" y="128"/>
                    <a:pt x="191" y="128"/>
                    <a:pt x="191" y="96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64"/>
                    <a:pt x="191" y="33"/>
                    <a:pt x="191" y="33"/>
                  </a:cubicBezTo>
                  <a:cubicBezTo>
                    <a:pt x="191" y="33"/>
                    <a:pt x="191" y="33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3026178" y="2821091"/>
              <a:ext cx="6255" cy="5993"/>
            </a:xfrm>
            <a:custGeom>
              <a:avLst/>
              <a:gdLst/>
              <a:ahLst/>
              <a:cxnLst/>
              <a:rect l="l" t="t" r="r" b="b"/>
              <a:pathLst>
                <a:path w="191" h="183" extrusionOk="0">
                  <a:moveTo>
                    <a:pt x="96" y="0"/>
                  </a:moveTo>
                  <a:cubicBezTo>
                    <a:pt x="33" y="0"/>
                    <a:pt x="1" y="95"/>
                    <a:pt x="33" y="159"/>
                  </a:cubicBezTo>
                  <a:lnTo>
                    <a:pt x="64" y="159"/>
                  </a:lnTo>
                  <a:cubicBezTo>
                    <a:pt x="64" y="174"/>
                    <a:pt x="80" y="182"/>
                    <a:pt x="96" y="182"/>
                  </a:cubicBezTo>
                  <a:cubicBezTo>
                    <a:pt x="112" y="182"/>
                    <a:pt x="128" y="174"/>
                    <a:pt x="128" y="159"/>
                  </a:cubicBezTo>
                  <a:lnTo>
                    <a:pt x="159" y="159"/>
                  </a:lnTo>
                  <a:cubicBezTo>
                    <a:pt x="191" y="95"/>
                    <a:pt x="159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3005449" y="2817980"/>
              <a:ext cx="5207" cy="520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0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" y="32"/>
                    <a:pt x="1" y="32"/>
                    <a:pt x="1" y="64"/>
                  </a:cubicBezTo>
                  <a:cubicBezTo>
                    <a:pt x="1" y="64"/>
                    <a:pt x="1" y="95"/>
                    <a:pt x="1" y="95"/>
                  </a:cubicBezTo>
                  <a:cubicBezTo>
                    <a:pt x="1" y="95"/>
                    <a:pt x="1" y="95"/>
                    <a:pt x="32" y="127"/>
                  </a:cubicBezTo>
                  <a:cubicBezTo>
                    <a:pt x="64" y="127"/>
                    <a:pt x="64" y="127"/>
                    <a:pt x="64" y="159"/>
                  </a:cubicBezTo>
                  <a:lnTo>
                    <a:pt x="96" y="159"/>
                  </a:lnTo>
                  <a:cubicBezTo>
                    <a:pt x="96" y="159"/>
                    <a:pt x="127" y="159"/>
                    <a:pt x="127" y="127"/>
                  </a:cubicBezTo>
                  <a:lnTo>
                    <a:pt x="159" y="127"/>
                  </a:lnTo>
                  <a:cubicBezTo>
                    <a:pt x="159" y="127"/>
                    <a:pt x="159" y="95"/>
                    <a:pt x="159" y="95"/>
                  </a:cubicBezTo>
                  <a:cubicBezTo>
                    <a:pt x="159" y="95"/>
                    <a:pt x="159" y="95"/>
                    <a:pt x="159" y="64"/>
                  </a:cubicBezTo>
                  <a:cubicBezTo>
                    <a:pt x="159" y="64"/>
                    <a:pt x="159" y="32"/>
                    <a:pt x="159" y="32"/>
                  </a:cubicBezTo>
                  <a:lnTo>
                    <a:pt x="127" y="32"/>
                  </a:lnTo>
                  <a:cubicBezTo>
                    <a:pt x="127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2990941" y="2813821"/>
              <a:ext cx="3144" cy="2096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32" y="1"/>
                  </a:moveTo>
                  <a:cubicBezTo>
                    <a:pt x="0" y="1"/>
                    <a:pt x="0" y="64"/>
                    <a:pt x="32" y="64"/>
                  </a:cubicBezTo>
                  <a:cubicBezTo>
                    <a:pt x="95" y="64"/>
                    <a:pt x="95" y="1"/>
                    <a:pt x="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2980560" y="2805536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95" y="0"/>
                  </a:moveTo>
                  <a:cubicBezTo>
                    <a:pt x="95" y="0"/>
                    <a:pt x="64" y="0"/>
                    <a:pt x="64" y="32"/>
                  </a:cubicBezTo>
                  <a:lnTo>
                    <a:pt x="32" y="32"/>
                  </a:lnTo>
                  <a:cubicBezTo>
                    <a:pt x="32" y="32"/>
                    <a:pt x="0" y="64"/>
                    <a:pt x="0" y="64"/>
                  </a:cubicBezTo>
                  <a:cubicBezTo>
                    <a:pt x="0" y="64"/>
                    <a:pt x="0" y="95"/>
                    <a:pt x="0" y="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59"/>
                    <a:pt x="32" y="159"/>
                    <a:pt x="32" y="159"/>
                  </a:cubicBezTo>
                  <a:cubicBezTo>
                    <a:pt x="32" y="159"/>
                    <a:pt x="32" y="190"/>
                    <a:pt x="64" y="190"/>
                  </a:cubicBezTo>
                  <a:lnTo>
                    <a:pt x="95" y="190"/>
                  </a:lnTo>
                  <a:cubicBezTo>
                    <a:pt x="127" y="190"/>
                    <a:pt x="127" y="159"/>
                    <a:pt x="127" y="159"/>
                  </a:cubicBezTo>
                  <a:cubicBezTo>
                    <a:pt x="159" y="159"/>
                    <a:pt x="159" y="127"/>
                    <a:pt x="159" y="127"/>
                  </a:cubicBezTo>
                  <a:cubicBezTo>
                    <a:pt x="159" y="127"/>
                    <a:pt x="159" y="95"/>
                    <a:pt x="159" y="95"/>
                  </a:cubicBezTo>
                  <a:cubicBezTo>
                    <a:pt x="159" y="95"/>
                    <a:pt x="159" y="64"/>
                    <a:pt x="159" y="64"/>
                  </a:cubicBezTo>
                  <a:cubicBezTo>
                    <a:pt x="159" y="32"/>
                    <a:pt x="159" y="32"/>
                    <a:pt x="127" y="32"/>
                  </a:cubicBezTo>
                  <a:cubicBezTo>
                    <a:pt x="127" y="32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3018941" y="2803440"/>
              <a:ext cx="6255" cy="7303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95" y="1"/>
                  </a:moveTo>
                  <a:cubicBezTo>
                    <a:pt x="95" y="1"/>
                    <a:pt x="95" y="33"/>
                    <a:pt x="95" y="33"/>
                  </a:cubicBezTo>
                  <a:lnTo>
                    <a:pt x="32" y="33"/>
                  </a:ln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0" y="96"/>
                    <a:pt x="0" y="96"/>
                  </a:cubicBezTo>
                  <a:lnTo>
                    <a:pt x="0" y="128"/>
                  </a:lnTo>
                  <a:lnTo>
                    <a:pt x="0" y="159"/>
                  </a:lnTo>
                  <a:cubicBezTo>
                    <a:pt x="0" y="159"/>
                    <a:pt x="32" y="191"/>
                    <a:pt x="32" y="191"/>
                  </a:cubicBezTo>
                  <a:cubicBezTo>
                    <a:pt x="64" y="223"/>
                    <a:pt x="64" y="223"/>
                    <a:pt x="64" y="223"/>
                  </a:cubicBezTo>
                  <a:lnTo>
                    <a:pt x="127" y="223"/>
                  </a:lnTo>
                  <a:cubicBezTo>
                    <a:pt x="159" y="223"/>
                    <a:pt x="159" y="223"/>
                    <a:pt x="159" y="191"/>
                  </a:cubicBezTo>
                  <a:lnTo>
                    <a:pt x="190" y="191"/>
                  </a:lnTo>
                  <a:lnTo>
                    <a:pt x="190" y="159"/>
                  </a:lnTo>
                  <a:lnTo>
                    <a:pt x="190" y="128"/>
                  </a:lnTo>
                  <a:cubicBezTo>
                    <a:pt x="190" y="96"/>
                    <a:pt x="190" y="96"/>
                    <a:pt x="190" y="64"/>
                  </a:cubicBezTo>
                  <a:cubicBezTo>
                    <a:pt x="190" y="64"/>
                    <a:pt x="190" y="64"/>
                    <a:pt x="159" y="33"/>
                  </a:cubicBezTo>
                  <a:lnTo>
                    <a:pt x="127" y="33"/>
                  </a:lnTo>
                  <a:cubicBezTo>
                    <a:pt x="127" y="33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2972275" y="2813821"/>
              <a:ext cx="6255" cy="5207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63" y="1"/>
                  </a:moveTo>
                  <a:cubicBezTo>
                    <a:pt x="63" y="1"/>
                    <a:pt x="32" y="1"/>
                    <a:pt x="32" y="32"/>
                  </a:cubicBezTo>
                  <a:cubicBezTo>
                    <a:pt x="32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32" y="96"/>
                    <a:pt x="32" y="127"/>
                    <a:pt x="32" y="127"/>
                  </a:cubicBezTo>
                  <a:lnTo>
                    <a:pt x="63" y="127"/>
                  </a:lnTo>
                  <a:cubicBezTo>
                    <a:pt x="63" y="159"/>
                    <a:pt x="63" y="159"/>
                    <a:pt x="95" y="159"/>
                  </a:cubicBezTo>
                  <a:cubicBezTo>
                    <a:pt x="95" y="159"/>
                    <a:pt x="127" y="159"/>
                    <a:pt x="127" y="127"/>
                  </a:cubicBezTo>
                  <a:lnTo>
                    <a:pt x="158" y="127"/>
                  </a:lnTo>
                  <a:cubicBezTo>
                    <a:pt x="158" y="127"/>
                    <a:pt x="158" y="96"/>
                    <a:pt x="158" y="96"/>
                  </a:cubicBezTo>
                  <a:cubicBezTo>
                    <a:pt x="190" y="96"/>
                    <a:pt x="190" y="64"/>
                    <a:pt x="190" y="64"/>
                  </a:cubicBezTo>
                  <a:cubicBezTo>
                    <a:pt x="190" y="32"/>
                    <a:pt x="158" y="32"/>
                    <a:pt x="158" y="32"/>
                  </a:cubicBezTo>
                  <a:cubicBezTo>
                    <a:pt x="158" y="1"/>
                    <a:pt x="158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3290648" y="2754711"/>
              <a:ext cx="6255" cy="5207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96" y="0"/>
                  </a:moveTo>
                  <a:cubicBezTo>
                    <a:pt x="64" y="0"/>
                    <a:pt x="64" y="32"/>
                    <a:pt x="64" y="32"/>
                  </a:cubicBezTo>
                  <a:lnTo>
                    <a:pt x="32" y="32"/>
                  </a:lnTo>
                  <a:cubicBezTo>
                    <a:pt x="32" y="32"/>
                    <a:pt x="32" y="64"/>
                    <a:pt x="32" y="64"/>
                  </a:cubicBezTo>
                  <a:cubicBezTo>
                    <a:pt x="32" y="64"/>
                    <a:pt x="1" y="64"/>
                    <a:pt x="32" y="95"/>
                  </a:cubicBezTo>
                  <a:cubicBezTo>
                    <a:pt x="32" y="95"/>
                    <a:pt x="32" y="127"/>
                    <a:pt x="32" y="127"/>
                  </a:cubicBezTo>
                  <a:cubicBezTo>
                    <a:pt x="64" y="159"/>
                    <a:pt x="64" y="159"/>
                    <a:pt x="64" y="159"/>
                  </a:cubicBezTo>
                  <a:lnTo>
                    <a:pt x="159" y="159"/>
                  </a:lnTo>
                  <a:cubicBezTo>
                    <a:pt x="159" y="127"/>
                    <a:pt x="191" y="127"/>
                    <a:pt x="191" y="127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64"/>
                    <a:pt x="191" y="64"/>
                    <a:pt x="159" y="64"/>
                  </a:cubicBezTo>
                  <a:cubicBezTo>
                    <a:pt x="159" y="32"/>
                    <a:pt x="159" y="32"/>
                    <a:pt x="159" y="32"/>
                  </a:cubicBezTo>
                  <a:lnTo>
                    <a:pt x="127" y="32"/>
                  </a:lnTo>
                  <a:cubicBezTo>
                    <a:pt x="127" y="0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3411979" y="2626111"/>
              <a:ext cx="8351" cy="7303"/>
            </a:xfrm>
            <a:custGeom>
              <a:avLst/>
              <a:gdLst/>
              <a:ahLst/>
              <a:cxnLst/>
              <a:rect l="l" t="t" r="r" b="b"/>
              <a:pathLst>
                <a:path w="255" h="223" extrusionOk="0">
                  <a:moveTo>
                    <a:pt x="127" y="1"/>
                  </a:moveTo>
                  <a:cubicBezTo>
                    <a:pt x="96" y="1"/>
                    <a:pt x="96" y="1"/>
                    <a:pt x="96" y="32"/>
                  </a:cubicBezTo>
                  <a:lnTo>
                    <a:pt x="32" y="32"/>
                  </a:lnTo>
                  <a:cubicBezTo>
                    <a:pt x="32" y="64"/>
                    <a:pt x="32" y="64"/>
                    <a:pt x="32" y="96"/>
                  </a:cubicBezTo>
                  <a:cubicBezTo>
                    <a:pt x="1" y="96"/>
                    <a:pt x="1" y="96"/>
                    <a:pt x="1" y="127"/>
                  </a:cubicBezTo>
                  <a:cubicBezTo>
                    <a:pt x="1" y="127"/>
                    <a:pt x="32" y="159"/>
                    <a:pt x="32" y="159"/>
                  </a:cubicBezTo>
                  <a:cubicBezTo>
                    <a:pt x="32" y="159"/>
                    <a:pt x="32" y="191"/>
                    <a:pt x="32" y="191"/>
                  </a:cubicBezTo>
                  <a:cubicBezTo>
                    <a:pt x="64" y="191"/>
                    <a:pt x="64" y="222"/>
                    <a:pt x="64" y="222"/>
                  </a:cubicBezTo>
                  <a:lnTo>
                    <a:pt x="191" y="222"/>
                  </a:lnTo>
                  <a:cubicBezTo>
                    <a:pt x="191" y="191"/>
                    <a:pt x="222" y="191"/>
                    <a:pt x="222" y="159"/>
                  </a:cubicBezTo>
                  <a:cubicBezTo>
                    <a:pt x="254" y="159"/>
                    <a:pt x="254" y="127"/>
                    <a:pt x="254" y="127"/>
                  </a:cubicBezTo>
                  <a:cubicBezTo>
                    <a:pt x="254" y="96"/>
                    <a:pt x="254" y="96"/>
                    <a:pt x="222" y="96"/>
                  </a:cubicBezTo>
                  <a:lnTo>
                    <a:pt x="222" y="64"/>
                  </a:lnTo>
                  <a:cubicBezTo>
                    <a:pt x="222" y="64"/>
                    <a:pt x="222" y="64"/>
                    <a:pt x="191" y="32"/>
                  </a:cubicBezTo>
                  <a:lnTo>
                    <a:pt x="159" y="32"/>
                  </a:lnTo>
                  <a:cubicBezTo>
                    <a:pt x="159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3427534" y="2600175"/>
              <a:ext cx="5240" cy="6713"/>
            </a:xfrm>
            <a:custGeom>
              <a:avLst/>
              <a:gdLst/>
              <a:ahLst/>
              <a:cxnLst/>
              <a:rect l="l" t="t" r="r" b="b"/>
              <a:pathLst>
                <a:path w="160" h="205" extrusionOk="0">
                  <a:moveTo>
                    <a:pt x="127" y="1"/>
                  </a:moveTo>
                  <a:cubicBezTo>
                    <a:pt x="96" y="1"/>
                    <a:pt x="96" y="1"/>
                    <a:pt x="64" y="32"/>
                  </a:cubicBezTo>
                  <a:lnTo>
                    <a:pt x="64" y="64"/>
                  </a:lnTo>
                  <a:lnTo>
                    <a:pt x="32" y="64"/>
                  </a:lnTo>
                  <a:cubicBezTo>
                    <a:pt x="32" y="96"/>
                    <a:pt x="32" y="96"/>
                    <a:pt x="32" y="96"/>
                  </a:cubicBezTo>
                  <a:cubicBezTo>
                    <a:pt x="32" y="96"/>
                    <a:pt x="32" y="127"/>
                    <a:pt x="32" y="127"/>
                  </a:cubicBezTo>
                  <a:cubicBezTo>
                    <a:pt x="1" y="159"/>
                    <a:pt x="32" y="191"/>
                    <a:pt x="64" y="191"/>
                  </a:cubicBezTo>
                  <a:cubicBezTo>
                    <a:pt x="64" y="191"/>
                    <a:pt x="64" y="205"/>
                    <a:pt x="74" y="205"/>
                  </a:cubicBezTo>
                  <a:cubicBezTo>
                    <a:pt x="78" y="205"/>
                    <a:pt x="85" y="201"/>
                    <a:pt x="96" y="191"/>
                  </a:cubicBezTo>
                  <a:lnTo>
                    <a:pt x="127" y="191"/>
                  </a:lnTo>
                  <a:cubicBezTo>
                    <a:pt x="127" y="159"/>
                    <a:pt x="127" y="159"/>
                    <a:pt x="127" y="159"/>
                  </a:cubicBezTo>
                  <a:cubicBezTo>
                    <a:pt x="127" y="127"/>
                    <a:pt x="127" y="127"/>
                    <a:pt x="159" y="127"/>
                  </a:cubicBezTo>
                  <a:cubicBezTo>
                    <a:pt x="159" y="127"/>
                    <a:pt x="159" y="127"/>
                    <a:pt x="159" y="96"/>
                  </a:cubicBezTo>
                  <a:cubicBezTo>
                    <a:pt x="159" y="96"/>
                    <a:pt x="159" y="96"/>
                    <a:pt x="159" y="64"/>
                  </a:cubicBezTo>
                  <a:cubicBezTo>
                    <a:pt x="159" y="64"/>
                    <a:pt x="159" y="32"/>
                    <a:pt x="159" y="32"/>
                  </a:cubicBezTo>
                  <a:cubicBezTo>
                    <a:pt x="159" y="32"/>
                    <a:pt x="127" y="32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3432741" y="2584620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64" y="1"/>
                  </a:moveTo>
                  <a:cubicBezTo>
                    <a:pt x="32" y="1"/>
                    <a:pt x="32" y="32"/>
                    <a:pt x="32" y="32"/>
                  </a:cubicBezTo>
                  <a:cubicBezTo>
                    <a:pt x="32" y="64"/>
                    <a:pt x="0" y="64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cubicBezTo>
                    <a:pt x="0" y="96"/>
                    <a:pt x="0" y="127"/>
                    <a:pt x="0" y="127"/>
                  </a:cubicBezTo>
                  <a:cubicBezTo>
                    <a:pt x="0" y="127"/>
                    <a:pt x="0" y="127"/>
                    <a:pt x="0" y="159"/>
                  </a:cubicBezTo>
                  <a:cubicBezTo>
                    <a:pt x="0" y="191"/>
                    <a:pt x="0" y="191"/>
                    <a:pt x="32" y="191"/>
                  </a:cubicBezTo>
                  <a:lnTo>
                    <a:pt x="95" y="191"/>
                  </a:lnTo>
                  <a:cubicBezTo>
                    <a:pt x="95" y="191"/>
                    <a:pt x="95" y="159"/>
                    <a:pt x="127" y="159"/>
                  </a:cubicBezTo>
                  <a:cubicBezTo>
                    <a:pt x="127" y="159"/>
                    <a:pt x="127" y="127"/>
                    <a:pt x="127" y="127"/>
                  </a:cubicBezTo>
                  <a:cubicBezTo>
                    <a:pt x="127" y="127"/>
                    <a:pt x="159" y="96"/>
                    <a:pt x="159" y="64"/>
                  </a:cubicBezTo>
                  <a:cubicBezTo>
                    <a:pt x="159" y="32"/>
                    <a:pt x="159" y="32"/>
                    <a:pt x="159" y="32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3437915" y="2558717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64" y="0"/>
                  </a:moveTo>
                  <a:cubicBezTo>
                    <a:pt x="64" y="0"/>
                    <a:pt x="32" y="0"/>
                    <a:pt x="32" y="32"/>
                  </a:cubicBezTo>
                  <a:cubicBezTo>
                    <a:pt x="32" y="32"/>
                    <a:pt x="32" y="63"/>
                    <a:pt x="1" y="63"/>
                  </a:cubicBezTo>
                  <a:cubicBezTo>
                    <a:pt x="1" y="63"/>
                    <a:pt x="1" y="95"/>
                    <a:pt x="1" y="95"/>
                  </a:cubicBezTo>
                  <a:cubicBezTo>
                    <a:pt x="1" y="95"/>
                    <a:pt x="1" y="127"/>
                    <a:pt x="1" y="127"/>
                  </a:cubicBezTo>
                  <a:cubicBezTo>
                    <a:pt x="1" y="158"/>
                    <a:pt x="1" y="158"/>
                    <a:pt x="32" y="190"/>
                  </a:cubicBezTo>
                  <a:lnTo>
                    <a:pt x="64" y="190"/>
                  </a:lnTo>
                  <a:cubicBezTo>
                    <a:pt x="96" y="190"/>
                    <a:pt x="127" y="158"/>
                    <a:pt x="127" y="127"/>
                  </a:cubicBezTo>
                  <a:lnTo>
                    <a:pt x="127" y="95"/>
                  </a:lnTo>
                  <a:cubicBezTo>
                    <a:pt x="127" y="95"/>
                    <a:pt x="127" y="63"/>
                    <a:pt x="159" y="63"/>
                  </a:cubicBezTo>
                  <a:cubicBezTo>
                    <a:pt x="159" y="63"/>
                    <a:pt x="159" y="32"/>
                    <a:pt x="159" y="32"/>
                  </a:cubicBezTo>
                  <a:cubicBezTo>
                    <a:pt x="127" y="0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3452422" y="2497511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96" y="1"/>
                    <a:pt x="64" y="1"/>
                    <a:pt x="64" y="32"/>
                  </a:cubicBezTo>
                  <a:lnTo>
                    <a:pt x="33" y="32"/>
                  </a:lnTo>
                  <a:cubicBezTo>
                    <a:pt x="33" y="32"/>
                    <a:pt x="1" y="64"/>
                    <a:pt x="1" y="64"/>
                  </a:cubicBezTo>
                  <a:cubicBezTo>
                    <a:pt x="1" y="64"/>
                    <a:pt x="1" y="96"/>
                    <a:pt x="1" y="96"/>
                  </a:cubicBezTo>
                  <a:cubicBezTo>
                    <a:pt x="1" y="96"/>
                    <a:pt x="1" y="127"/>
                    <a:pt x="1" y="127"/>
                  </a:cubicBezTo>
                  <a:cubicBezTo>
                    <a:pt x="1" y="127"/>
                    <a:pt x="1" y="159"/>
                    <a:pt x="33" y="159"/>
                  </a:cubicBezTo>
                  <a:cubicBezTo>
                    <a:pt x="33" y="159"/>
                    <a:pt x="33" y="159"/>
                    <a:pt x="64" y="191"/>
                  </a:cubicBezTo>
                  <a:lnTo>
                    <a:pt x="128" y="191"/>
                  </a:lnTo>
                  <a:cubicBezTo>
                    <a:pt x="128" y="191"/>
                    <a:pt x="159" y="159"/>
                    <a:pt x="159" y="159"/>
                  </a:cubicBezTo>
                  <a:cubicBezTo>
                    <a:pt x="159" y="159"/>
                    <a:pt x="191" y="127"/>
                    <a:pt x="191" y="127"/>
                  </a:cubicBezTo>
                  <a:cubicBezTo>
                    <a:pt x="191" y="127"/>
                    <a:pt x="191" y="96"/>
                    <a:pt x="191" y="96"/>
                  </a:cubicBezTo>
                  <a:cubicBezTo>
                    <a:pt x="191" y="96"/>
                    <a:pt x="191" y="96"/>
                    <a:pt x="191" y="64"/>
                  </a:cubicBezTo>
                  <a:cubicBezTo>
                    <a:pt x="191" y="64"/>
                    <a:pt x="159" y="64"/>
                    <a:pt x="159" y="32"/>
                  </a:cubicBezTo>
                  <a:lnTo>
                    <a:pt x="128" y="32"/>
                  </a:lnTo>
                  <a:cubicBezTo>
                    <a:pt x="128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3451407" y="2515129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64" y="1"/>
                  </a:moveTo>
                  <a:cubicBezTo>
                    <a:pt x="32" y="1"/>
                    <a:pt x="32" y="1"/>
                    <a:pt x="32" y="33"/>
                  </a:cubicBezTo>
                  <a:lnTo>
                    <a:pt x="0" y="33"/>
                  </a:lnTo>
                  <a:cubicBezTo>
                    <a:pt x="0" y="64"/>
                    <a:pt x="0" y="64"/>
                    <a:pt x="0" y="64"/>
                  </a:cubicBezTo>
                  <a:lnTo>
                    <a:pt x="0" y="128"/>
                  </a:lnTo>
                  <a:cubicBezTo>
                    <a:pt x="0" y="159"/>
                    <a:pt x="0" y="159"/>
                    <a:pt x="32" y="159"/>
                  </a:cubicBezTo>
                  <a:cubicBezTo>
                    <a:pt x="32" y="159"/>
                    <a:pt x="32" y="191"/>
                    <a:pt x="64" y="191"/>
                  </a:cubicBezTo>
                  <a:lnTo>
                    <a:pt x="95" y="191"/>
                  </a:lnTo>
                  <a:cubicBezTo>
                    <a:pt x="95" y="191"/>
                    <a:pt x="127" y="159"/>
                    <a:pt x="127" y="159"/>
                  </a:cubicBezTo>
                  <a:cubicBezTo>
                    <a:pt x="159" y="128"/>
                    <a:pt x="159" y="128"/>
                    <a:pt x="159" y="128"/>
                  </a:cubicBezTo>
                  <a:lnTo>
                    <a:pt x="159" y="64"/>
                  </a:lnTo>
                  <a:lnTo>
                    <a:pt x="127" y="64"/>
                  </a:lnTo>
                  <a:cubicBezTo>
                    <a:pt x="127" y="33"/>
                    <a:pt x="127" y="33"/>
                    <a:pt x="127" y="33"/>
                  </a:cubicBezTo>
                  <a:cubicBezTo>
                    <a:pt x="127" y="33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3445185" y="2508907"/>
              <a:ext cx="5207" cy="4192"/>
            </a:xfrm>
            <a:custGeom>
              <a:avLst/>
              <a:gdLst/>
              <a:ahLst/>
              <a:cxnLst/>
              <a:rect l="l" t="t" r="r" b="b"/>
              <a:pathLst>
                <a:path w="159" h="128" extrusionOk="0">
                  <a:moveTo>
                    <a:pt x="32" y="1"/>
                  </a:moveTo>
                  <a:cubicBezTo>
                    <a:pt x="32" y="33"/>
                    <a:pt x="32" y="33"/>
                    <a:pt x="0" y="3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lnTo>
                    <a:pt x="32" y="96"/>
                  </a:lnTo>
                  <a:cubicBezTo>
                    <a:pt x="32" y="96"/>
                    <a:pt x="32" y="128"/>
                    <a:pt x="32" y="128"/>
                  </a:cubicBezTo>
                  <a:lnTo>
                    <a:pt x="127" y="128"/>
                  </a:lnTo>
                  <a:cubicBezTo>
                    <a:pt x="127" y="128"/>
                    <a:pt x="127" y="96"/>
                    <a:pt x="127" y="96"/>
                  </a:cubicBezTo>
                  <a:cubicBezTo>
                    <a:pt x="159" y="96"/>
                    <a:pt x="159" y="96"/>
                    <a:pt x="159" y="64"/>
                  </a:cubicBezTo>
                  <a:cubicBezTo>
                    <a:pt x="159" y="64"/>
                    <a:pt x="159" y="33"/>
                    <a:pt x="159" y="33"/>
                  </a:cubicBezTo>
                  <a:cubicBezTo>
                    <a:pt x="159" y="33"/>
                    <a:pt x="159" y="33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3439978" y="2527574"/>
              <a:ext cx="4192" cy="6255"/>
            </a:xfrm>
            <a:custGeom>
              <a:avLst/>
              <a:gdLst/>
              <a:ahLst/>
              <a:cxnLst/>
              <a:rect l="l" t="t" r="r" b="b"/>
              <a:pathLst>
                <a:path w="128" h="191" extrusionOk="0">
                  <a:moveTo>
                    <a:pt x="64" y="1"/>
                  </a:moveTo>
                  <a:cubicBezTo>
                    <a:pt x="33" y="1"/>
                    <a:pt x="33" y="33"/>
                    <a:pt x="33" y="33"/>
                  </a:cubicBezTo>
                  <a:lnTo>
                    <a:pt x="1" y="33"/>
                  </a:lnTo>
                  <a:cubicBezTo>
                    <a:pt x="1" y="64"/>
                    <a:pt x="1" y="64"/>
                    <a:pt x="1" y="96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1" y="128"/>
                    <a:pt x="1" y="159"/>
                    <a:pt x="1" y="159"/>
                  </a:cubicBezTo>
                  <a:lnTo>
                    <a:pt x="33" y="159"/>
                  </a:lnTo>
                  <a:cubicBezTo>
                    <a:pt x="33" y="159"/>
                    <a:pt x="33" y="191"/>
                    <a:pt x="33" y="191"/>
                  </a:cubicBezTo>
                  <a:lnTo>
                    <a:pt x="96" y="191"/>
                  </a:lnTo>
                  <a:cubicBezTo>
                    <a:pt x="96" y="159"/>
                    <a:pt x="96" y="159"/>
                    <a:pt x="96" y="159"/>
                  </a:cubicBezTo>
                  <a:lnTo>
                    <a:pt x="128" y="159"/>
                  </a:lnTo>
                  <a:cubicBezTo>
                    <a:pt x="128" y="159"/>
                    <a:pt x="128" y="128"/>
                    <a:pt x="128" y="128"/>
                  </a:cubicBezTo>
                  <a:cubicBezTo>
                    <a:pt x="128" y="128"/>
                    <a:pt x="128" y="96"/>
                    <a:pt x="128" y="96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8" y="33"/>
                    <a:pt x="96" y="33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3428582" y="2550399"/>
              <a:ext cx="7303" cy="6255"/>
            </a:xfrm>
            <a:custGeom>
              <a:avLst/>
              <a:gdLst/>
              <a:ahLst/>
              <a:cxnLst/>
              <a:rect l="l" t="t" r="r" b="b"/>
              <a:pathLst>
                <a:path w="223" h="191" extrusionOk="0">
                  <a:moveTo>
                    <a:pt x="95" y="1"/>
                  </a:moveTo>
                  <a:cubicBezTo>
                    <a:pt x="0" y="1"/>
                    <a:pt x="0" y="191"/>
                    <a:pt x="95" y="191"/>
                  </a:cubicBezTo>
                  <a:cubicBezTo>
                    <a:pt x="222" y="191"/>
                    <a:pt x="222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421312" y="2567002"/>
              <a:ext cx="7303" cy="7303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32" y="0"/>
                  </a:moveTo>
                  <a:cubicBezTo>
                    <a:pt x="32" y="0"/>
                    <a:pt x="32" y="32"/>
                    <a:pt x="32" y="32"/>
                  </a:cubicBezTo>
                  <a:cubicBezTo>
                    <a:pt x="1" y="32"/>
                    <a:pt x="1" y="64"/>
                    <a:pt x="1" y="64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127"/>
                    <a:pt x="1" y="127"/>
                    <a:pt x="1" y="159"/>
                  </a:cubicBezTo>
                  <a:cubicBezTo>
                    <a:pt x="1" y="159"/>
                    <a:pt x="32" y="159"/>
                    <a:pt x="32" y="190"/>
                  </a:cubicBezTo>
                  <a:lnTo>
                    <a:pt x="64" y="190"/>
                  </a:lnTo>
                  <a:lnTo>
                    <a:pt x="96" y="222"/>
                  </a:lnTo>
                  <a:cubicBezTo>
                    <a:pt x="127" y="222"/>
                    <a:pt x="127" y="190"/>
                    <a:pt x="159" y="190"/>
                  </a:cubicBezTo>
                  <a:lnTo>
                    <a:pt x="191" y="190"/>
                  </a:lnTo>
                  <a:cubicBezTo>
                    <a:pt x="191" y="159"/>
                    <a:pt x="191" y="159"/>
                    <a:pt x="191" y="127"/>
                  </a:cubicBezTo>
                  <a:cubicBezTo>
                    <a:pt x="222" y="127"/>
                    <a:pt x="222" y="95"/>
                    <a:pt x="191" y="95"/>
                  </a:cubicBezTo>
                  <a:cubicBezTo>
                    <a:pt x="222" y="64"/>
                    <a:pt x="191" y="64"/>
                    <a:pt x="191" y="32"/>
                  </a:cubicBezTo>
                  <a:cubicBezTo>
                    <a:pt x="191" y="32"/>
                    <a:pt x="191" y="32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3413027" y="2589827"/>
              <a:ext cx="5207" cy="520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0"/>
                  </a:moveTo>
                  <a:lnTo>
                    <a:pt x="32" y="32"/>
                  </a:lnTo>
                  <a:lnTo>
                    <a:pt x="0" y="32"/>
                  </a:lnTo>
                  <a:cubicBezTo>
                    <a:pt x="0" y="32"/>
                    <a:pt x="0" y="32"/>
                    <a:pt x="0" y="63"/>
                  </a:cubicBezTo>
                  <a:cubicBezTo>
                    <a:pt x="0" y="63"/>
                    <a:pt x="0" y="95"/>
                    <a:pt x="0" y="95"/>
                  </a:cubicBezTo>
                  <a:cubicBezTo>
                    <a:pt x="0" y="127"/>
                    <a:pt x="0" y="127"/>
                    <a:pt x="32" y="127"/>
                  </a:cubicBezTo>
                  <a:lnTo>
                    <a:pt x="64" y="158"/>
                  </a:lnTo>
                  <a:lnTo>
                    <a:pt x="127" y="158"/>
                  </a:lnTo>
                  <a:cubicBezTo>
                    <a:pt x="127" y="127"/>
                    <a:pt x="127" y="127"/>
                    <a:pt x="159" y="127"/>
                  </a:cubicBezTo>
                  <a:lnTo>
                    <a:pt x="159" y="95"/>
                  </a:lnTo>
                  <a:cubicBezTo>
                    <a:pt x="159" y="95"/>
                    <a:pt x="159" y="95"/>
                    <a:pt x="159" y="63"/>
                  </a:cubicBezTo>
                  <a:cubicBezTo>
                    <a:pt x="159" y="63"/>
                    <a:pt x="159" y="63"/>
                    <a:pt x="159" y="32"/>
                  </a:cubicBezTo>
                  <a:lnTo>
                    <a:pt x="127" y="32"/>
                  </a:lnTo>
                  <a:cubicBezTo>
                    <a:pt x="127" y="0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3408868" y="2601223"/>
              <a:ext cx="4192" cy="4192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32" y="0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64"/>
                  </a:cubicBezTo>
                  <a:cubicBezTo>
                    <a:pt x="1" y="64"/>
                    <a:pt x="32" y="64"/>
                    <a:pt x="32" y="95"/>
                  </a:cubicBezTo>
                  <a:cubicBezTo>
                    <a:pt x="32" y="95"/>
                    <a:pt x="32" y="95"/>
                    <a:pt x="64" y="127"/>
                  </a:cubicBezTo>
                  <a:cubicBezTo>
                    <a:pt x="96" y="127"/>
                    <a:pt x="96" y="95"/>
                    <a:pt x="96" y="95"/>
                  </a:cubicBezTo>
                  <a:lnTo>
                    <a:pt x="127" y="95"/>
                  </a:lnTo>
                  <a:cubicBezTo>
                    <a:pt x="127" y="95"/>
                    <a:pt x="127" y="64"/>
                    <a:pt x="127" y="32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3393312" y="2633381"/>
              <a:ext cx="5240" cy="6255"/>
            </a:xfrm>
            <a:custGeom>
              <a:avLst/>
              <a:gdLst/>
              <a:ahLst/>
              <a:cxnLst/>
              <a:rect l="l" t="t" r="r" b="b"/>
              <a:pathLst>
                <a:path w="160" h="191" extrusionOk="0">
                  <a:moveTo>
                    <a:pt x="64" y="0"/>
                  </a:moveTo>
                  <a:cubicBezTo>
                    <a:pt x="64" y="0"/>
                    <a:pt x="32" y="32"/>
                    <a:pt x="32" y="32"/>
                  </a:cubicBezTo>
                  <a:cubicBezTo>
                    <a:pt x="32" y="32"/>
                    <a:pt x="1" y="32"/>
                    <a:pt x="1" y="64"/>
                  </a:cubicBezTo>
                  <a:cubicBezTo>
                    <a:pt x="1" y="64"/>
                    <a:pt x="1" y="95"/>
                    <a:pt x="1" y="95"/>
                  </a:cubicBezTo>
                  <a:lnTo>
                    <a:pt x="1" y="127"/>
                  </a:lnTo>
                  <a:cubicBezTo>
                    <a:pt x="1" y="127"/>
                    <a:pt x="1" y="127"/>
                    <a:pt x="1" y="159"/>
                  </a:cubicBezTo>
                  <a:cubicBezTo>
                    <a:pt x="1" y="159"/>
                    <a:pt x="32" y="190"/>
                    <a:pt x="32" y="190"/>
                  </a:cubicBezTo>
                  <a:lnTo>
                    <a:pt x="96" y="190"/>
                  </a:lnTo>
                  <a:cubicBezTo>
                    <a:pt x="96" y="190"/>
                    <a:pt x="127" y="159"/>
                    <a:pt x="127" y="159"/>
                  </a:cubicBezTo>
                  <a:cubicBezTo>
                    <a:pt x="127" y="159"/>
                    <a:pt x="127" y="159"/>
                    <a:pt x="127" y="127"/>
                  </a:cubicBezTo>
                  <a:cubicBezTo>
                    <a:pt x="159" y="127"/>
                    <a:pt x="159" y="95"/>
                    <a:pt x="159" y="95"/>
                  </a:cubicBezTo>
                  <a:cubicBezTo>
                    <a:pt x="159" y="95"/>
                    <a:pt x="159" y="95"/>
                    <a:pt x="159" y="64"/>
                  </a:cubicBezTo>
                  <a:lnTo>
                    <a:pt x="127" y="64"/>
                  </a:lnTo>
                  <a:cubicBezTo>
                    <a:pt x="127" y="32"/>
                    <a:pt x="127" y="32"/>
                    <a:pt x="96" y="32"/>
                  </a:cubicBezTo>
                  <a:cubicBezTo>
                    <a:pt x="96" y="32"/>
                    <a:pt x="96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3323822" y="2709094"/>
              <a:ext cx="8351" cy="7270"/>
            </a:xfrm>
            <a:custGeom>
              <a:avLst/>
              <a:gdLst/>
              <a:ahLst/>
              <a:cxnLst/>
              <a:rect l="l" t="t" r="r" b="b"/>
              <a:pathLst>
                <a:path w="255" h="222" extrusionOk="0">
                  <a:moveTo>
                    <a:pt x="128" y="0"/>
                  </a:moveTo>
                  <a:cubicBezTo>
                    <a:pt x="1" y="0"/>
                    <a:pt x="1" y="222"/>
                    <a:pt x="128" y="222"/>
                  </a:cubicBezTo>
                  <a:cubicBezTo>
                    <a:pt x="254" y="222"/>
                    <a:pt x="254" y="0"/>
                    <a:pt x="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3316585" y="2722553"/>
              <a:ext cx="4159" cy="4192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32" y="1"/>
                  </a:moveTo>
                  <a:cubicBezTo>
                    <a:pt x="0" y="1"/>
                    <a:pt x="0" y="32"/>
                    <a:pt x="0" y="32"/>
                  </a:cubicBezTo>
                  <a:cubicBezTo>
                    <a:pt x="0" y="32"/>
                    <a:pt x="0" y="64"/>
                    <a:pt x="0" y="64"/>
                  </a:cubicBezTo>
                  <a:cubicBezTo>
                    <a:pt x="0" y="96"/>
                    <a:pt x="0" y="96"/>
                    <a:pt x="32" y="127"/>
                  </a:cubicBezTo>
                  <a:lnTo>
                    <a:pt x="95" y="127"/>
                  </a:lnTo>
                  <a:cubicBezTo>
                    <a:pt x="95" y="96"/>
                    <a:pt x="127" y="96"/>
                    <a:pt x="127" y="96"/>
                  </a:cubicBezTo>
                  <a:cubicBezTo>
                    <a:pt x="127" y="96"/>
                    <a:pt x="127" y="96"/>
                    <a:pt x="127" y="64"/>
                  </a:cubicBezTo>
                  <a:cubicBezTo>
                    <a:pt x="95" y="64"/>
                    <a:pt x="95" y="64"/>
                    <a:pt x="95" y="32"/>
                  </a:cubicBezTo>
                  <a:cubicBezTo>
                    <a:pt x="95" y="32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3269919" y="2760933"/>
              <a:ext cx="6255" cy="4192"/>
            </a:xfrm>
            <a:custGeom>
              <a:avLst/>
              <a:gdLst/>
              <a:ahLst/>
              <a:cxnLst/>
              <a:rect l="l" t="t" r="r" b="b"/>
              <a:pathLst>
                <a:path w="191" h="128" extrusionOk="0">
                  <a:moveTo>
                    <a:pt x="95" y="0"/>
                  </a:moveTo>
                  <a:cubicBezTo>
                    <a:pt x="0" y="0"/>
                    <a:pt x="0" y="127"/>
                    <a:pt x="95" y="127"/>
                  </a:cubicBezTo>
                  <a:cubicBezTo>
                    <a:pt x="190" y="127"/>
                    <a:pt x="190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3261601" y="2760933"/>
              <a:ext cx="4192" cy="4192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" y="0"/>
                  </a:moveTo>
                  <a:cubicBezTo>
                    <a:pt x="1" y="32"/>
                    <a:pt x="1" y="32"/>
                    <a:pt x="1" y="32"/>
                  </a:cubicBezTo>
                  <a:lnTo>
                    <a:pt x="1" y="64"/>
                  </a:ln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64" y="127"/>
                    <a:pt x="64" y="127"/>
                  </a:cubicBezTo>
                  <a:lnTo>
                    <a:pt x="96" y="127"/>
                  </a:lnTo>
                  <a:cubicBezTo>
                    <a:pt x="96" y="127"/>
                    <a:pt x="127" y="127"/>
                    <a:pt x="127" y="95"/>
                  </a:cubicBezTo>
                  <a:cubicBezTo>
                    <a:pt x="127" y="95"/>
                    <a:pt x="127" y="64"/>
                    <a:pt x="127" y="64"/>
                  </a:cubicBezTo>
                  <a:lnTo>
                    <a:pt x="127" y="32"/>
                  </a:lnTo>
                  <a:cubicBezTo>
                    <a:pt x="127" y="32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3167222" y="2800329"/>
              <a:ext cx="5240" cy="524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64" y="1"/>
                  </a:moveTo>
                  <a:lnTo>
                    <a:pt x="33" y="33"/>
                  </a:lnTo>
                  <a:lnTo>
                    <a:pt x="1" y="33"/>
                  </a:ln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96"/>
                    <a:pt x="1" y="96"/>
                  </a:cubicBezTo>
                  <a:cubicBezTo>
                    <a:pt x="1" y="96"/>
                    <a:pt x="1" y="128"/>
                    <a:pt x="1" y="128"/>
                  </a:cubicBezTo>
                  <a:cubicBezTo>
                    <a:pt x="1" y="128"/>
                    <a:pt x="1" y="128"/>
                    <a:pt x="1" y="159"/>
                  </a:cubicBezTo>
                  <a:lnTo>
                    <a:pt x="128" y="159"/>
                  </a:lnTo>
                  <a:lnTo>
                    <a:pt x="128" y="128"/>
                  </a:lnTo>
                  <a:lnTo>
                    <a:pt x="159" y="128"/>
                  </a:lnTo>
                  <a:lnTo>
                    <a:pt x="159" y="96"/>
                  </a:lnTo>
                  <a:cubicBezTo>
                    <a:pt x="159" y="64"/>
                    <a:pt x="159" y="64"/>
                    <a:pt x="159" y="64"/>
                  </a:cubicBezTo>
                  <a:cubicBezTo>
                    <a:pt x="159" y="33"/>
                    <a:pt x="159" y="33"/>
                    <a:pt x="128" y="33"/>
                  </a:cubicBezTo>
                  <a:cubicBezTo>
                    <a:pt x="128" y="1"/>
                    <a:pt x="128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3164111" y="2788933"/>
              <a:ext cx="3144" cy="5207"/>
            </a:xfrm>
            <a:custGeom>
              <a:avLst/>
              <a:gdLst/>
              <a:ahLst/>
              <a:cxnLst/>
              <a:rect l="l" t="t" r="r" b="b"/>
              <a:pathLst>
                <a:path w="96" h="159" extrusionOk="0">
                  <a:moveTo>
                    <a:pt x="33" y="1"/>
                  </a:moveTo>
                  <a:cubicBezTo>
                    <a:pt x="33" y="1"/>
                    <a:pt x="1" y="1"/>
                    <a:pt x="1" y="32"/>
                  </a:cubicBezTo>
                  <a:lnTo>
                    <a:pt x="1" y="64"/>
                  </a:lnTo>
                  <a:cubicBezTo>
                    <a:pt x="1" y="64"/>
                    <a:pt x="1" y="96"/>
                    <a:pt x="1" y="96"/>
                  </a:cubicBezTo>
                  <a:cubicBezTo>
                    <a:pt x="1" y="96"/>
                    <a:pt x="1" y="96"/>
                    <a:pt x="1" y="127"/>
                  </a:cubicBezTo>
                  <a:lnTo>
                    <a:pt x="33" y="127"/>
                  </a:lnTo>
                  <a:cubicBezTo>
                    <a:pt x="33" y="127"/>
                    <a:pt x="33" y="159"/>
                    <a:pt x="64" y="159"/>
                  </a:cubicBezTo>
                  <a:cubicBezTo>
                    <a:pt x="64" y="159"/>
                    <a:pt x="64" y="127"/>
                    <a:pt x="96" y="127"/>
                  </a:cubicBezTo>
                  <a:cubicBezTo>
                    <a:pt x="96" y="127"/>
                    <a:pt x="96" y="96"/>
                    <a:pt x="96" y="96"/>
                  </a:cubicBezTo>
                  <a:cubicBezTo>
                    <a:pt x="96" y="96"/>
                    <a:pt x="96" y="64"/>
                    <a:pt x="96" y="64"/>
                  </a:cubicBezTo>
                  <a:lnTo>
                    <a:pt x="96" y="32"/>
                  </a:lnTo>
                  <a:cubicBezTo>
                    <a:pt x="96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3119542" y="2798266"/>
              <a:ext cx="5207" cy="4192"/>
            </a:xfrm>
            <a:custGeom>
              <a:avLst/>
              <a:gdLst/>
              <a:ahLst/>
              <a:cxnLst/>
              <a:rect l="l" t="t" r="r" b="b"/>
              <a:pathLst>
                <a:path w="159" h="128" extrusionOk="0">
                  <a:moveTo>
                    <a:pt x="95" y="1"/>
                  </a:moveTo>
                  <a:cubicBezTo>
                    <a:pt x="0" y="1"/>
                    <a:pt x="0" y="127"/>
                    <a:pt x="95" y="127"/>
                  </a:cubicBezTo>
                  <a:cubicBezTo>
                    <a:pt x="158" y="127"/>
                    <a:pt x="158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3114335" y="2782711"/>
              <a:ext cx="4192" cy="5993"/>
            </a:xfrm>
            <a:custGeom>
              <a:avLst/>
              <a:gdLst/>
              <a:ahLst/>
              <a:cxnLst/>
              <a:rect l="l" t="t" r="r" b="b"/>
              <a:pathLst>
                <a:path w="128" h="183" extrusionOk="0">
                  <a:moveTo>
                    <a:pt x="32" y="1"/>
                  </a:moveTo>
                  <a:cubicBezTo>
                    <a:pt x="32" y="1"/>
                    <a:pt x="32" y="32"/>
                    <a:pt x="32" y="32"/>
                  </a:cubicBezTo>
                  <a:cubicBezTo>
                    <a:pt x="1" y="32"/>
                    <a:pt x="1" y="32"/>
                    <a:pt x="1" y="64"/>
                  </a:cubicBezTo>
                  <a:cubicBezTo>
                    <a:pt x="1" y="64"/>
                    <a:pt x="1" y="64"/>
                    <a:pt x="1" y="96"/>
                  </a:cubicBezTo>
                  <a:cubicBezTo>
                    <a:pt x="1" y="96"/>
                    <a:pt x="1" y="96"/>
                    <a:pt x="1" y="127"/>
                  </a:cubicBezTo>
                  <a:cubicBezTo>
                    <a:pt x="1" y="159"/>
                    <a:pt x="1" y="159"/>
                    <a:pt x="1" y="159"/>
                  </a:cubicBezTo>
                  <a:lnTo>
                    <a:pt x="32" y="159"/>
                  </a:lnTo>
                  <a:cubicBezTo>
                    <a:pt x="32" y="175"/>
                    <a:pt x="32" y="183"/>
                    <a:pt x="36" y="183"/>
                  </a:cubicBezTo>
                  <a:cubicBezTo>
                    <a:pt x="40" y="183"/>
                    <a:pt x="48" y="175"/>
                    <a:pt x="64" y="159"/>
                  </a:cubicBezTo>
                  <a:cubicBezTo>
                    <a:pt x="64" y="159"/>
                    <a:pt x="96" y="159"/>
                    <a:pt x="96" y="127"/>
                  </a:cubicBezTo>
                  <a:lnTo>
                    <a:pt x="127" y="127"/>
                  </a:lnTo>
                  <a:cubicBezTo>
                    <a:pt x="127" y="96"/>
                    <a:pt x="127" y="64"/>
                    <a:pt x="127" y="64"/>
                  </a:cubicBezTo>
                  <a:cubicBezTo>
                    <a:pt x="127" y="32"/>
                    <a:pt x="127" y="32"/>
                    <a:pt x="96" y="32"/>
                  </a:cubicBezTo>
                  <a:cubicBezTo>
                    <a:pt x="96" y="1"/>
                    <a:pt x="96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3106050" y="2798266"/>
              <a:ext cx="5207" cy="7303"/>
            </a:xfrm>
            <a:custGeom>
              <a:avLst/>
              <a:gdLst/>
              <a:ahLst/>
              <a:cxnLst/>
              <a:rect l="l" t="t" r="r" b="b"/>
              <a:pathLst>
                <a:path w="159" h="223" extrusionOk="0">
                  <a:moveTo>
                    <a:pt x="64" y="1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0" y="32"/>
                    <a:pt x="0" y="32"/>
                    <a:pt x="0" y="64"/>
                  </a:cubicBezTo>
                  <a:cubicBezTo>
                    <a:pt x="0" y="64"/>
                    <a:pt x="0" y="64"/>
                    <a:pt x="0" y="96"/>
                  </a:cubicBezTo>
                  <a:lnTo>
                    <a:pt x="0" y="127"/>
                  </a:lnTo>
                  <a:lnTo>
                    <a:pt x="0" y="159"/>
                  </a:lnTo>
                  <a:cubicBezTo>
                    <a:pt x="0" y="159"/>
                    <a:pt x="0" y="191"/>
                    <a:pt x="0" y="191"/>
                  </a:cubicBezTo>
                  <a:cubicBezTo>
                    <a:pt x="0" y="191"/>
                    <a:pt x="0" y="191"/>
                    <a:pt x="32" y="222"/>
                  </a:cubicBezTo>
                  <a:lnTo>
                    <a:pt x="127" y="222"/>
                  </a:lnTo>
                  <a:cubicBezTo>
                    <a:pt x="127" y="222"/>
                    <a:pt x="127" y="191"/>
                    <a:pt x="127" y="191"/>
                  </a:cubicBezTo>
                  <a:cubicBezTo>
                    <a:pt x="159" y="191"/>
                    <a:pt x="159" y="159"/>
                    <a:pt x="159" y="159"/>
                  </a:cubicBezTo>
                  <a:cubicBezTo>
                    <a:pt x="159" y="159"/>
                    <a:pt x="159" y="127"/>
                    <a:pt x="159" y="127"/>
                  </a:cubicBezTo>
                  <a:lnTo>
                    <a:pt x="159" y="96"/>
                  </a:lnTo>
                  <a:cubicBezTo>
                    <a:pt x="159" y="64"/>
                    <a:pt x="159" y="64"/>
                    <a:pt x="127" y="64"/>
                  </a:cubicBezTo>
                  <a:cubicBezTo>
                    <a:pt x="127" y="64"/>
                    <a:pt x="127" y="32"/>
                    <a:pt x="127" y="32"/>
                  </a:cubicBezTo>
                  <a:lnTo>
                    <a:pt x="95" y="32"/>
                  </a:lnTo>
                  <a:cubicBezTo>
                    <a:pt x="95" y="32"/>
                    <a:pt x="64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3098780" y="2790996"/>
              <a:ext cx="5240" cy="6255"/>
            </a:xfrm>
            <a:custGeom>
              <a:avLst/>
              <a:gdLst/>
              <a:ahLst/>
              <a:cxnLst/>
              <a:rect l="l" t="t" r="r" b="b"/>
              <a:pathLst>
                <a:path w="160" h="191" extrusionOk="0">
                  <a:moveTo>
                    <a:pt x="64" y="1"/>
                  </a:moveTo>
                  <a:cubicBezTo>
                    <a:pt x="32" y="1"/>
                    <a:pt x="32" y="1"/>
                    <a:pt x="32" y="33"/>
                  </a:cubicBezTo>
                  <a:cubicBezTo>
                    <a:pt x="32" y="33"/>
                    <a:pt x="1" y="33"/>
                    <a:pt x="1" y="64"/>
                  </a:cubicBezTo>
                  <a:cubicBezTo>
                    <a:pt x="1" y="64"/>
                    <a:pt x="1" y="64"/>
                    <a:pt x="1" y="96"/>
                  </a:cubicBezTo>
                  <a:cubicBezTo>
                    <a:pt x="1" y="96"/>
                    <a:pt x="1" y="128"/>
                    <a:pt x="1" y="128"/>
                  </a:cubicBezTo>
                  <a:cubicBezTo>
                    <a:pt x="32" y="128"/>
                    <a:pt x="32" y="128"/>
                    <a:pt x="32" y="159"/>
                  </a:cubicBezTo>
                  <a:lnTo>
                    <a:pt x="64" y="159"/>
                  </a:lnTo>
                  <a:cubicBezTo>
                    <a:pt x="64" y="191"/>
                    <a:pt x="64" y="191"/>
                    <a:pt x="64" y="191"/>
                  </a:cubicBezTo>
                  <a:cubicBezTo>
                    <a:pt x="96" y="191"/>
                    <a:pt x="96" y="159"/>
                    <a:pt x="96" y="159"/>
                  </a:cubicBezTo>
                  <a:lnTo>
                    <a:pt x="127" y="159"/>
                  </a:lnTo>
                  <a:cubicBezTo>
                    <a:pt x="127" y="159"/>
                    <a:pt x="127" y="159"/>
                    <a:pt x="127" y="128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59" y="64"/>
                    <a:pt x="159" y="64"/>
                    <a:pt x="127" y="64"/>
                  </a:cubicBezTo>
                  <a:cubicBezTo>
                    <a:pt x="159" y="33"/>
                    <a:pt x="127" y="33"/>
                    <a:pt x="127" y="33"/>
                  </a:cubicBezTo>
                  <a:cubicBezTo>
                    <a:pt x="127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3081161" y="2793092"/>
              <a:ext cx="4192" cy="5207"/>
            </a:xfrm>
            <a:custGeom>
              <a:avLst/>
              <a:gdLst/>
              <a:ahLst/>
              <a:cxnLst/>
              <a:rect l="l" t="t" r="r" b="b"/>
              <a:pathLst>
                <a:path w="128" h="159" extrusionOk="0">
                  <a:moveTo>
                    <a:pt x="32" y="0"/>
                  </a:moveTo>
                  <a:cubicBezTo>
                    <a:pt x="32" y="0"/>
                    <a:pt x="0" y="32"/>
                    <a:pt x="0" y="32"/>
                  </a:cubicBezTo>
                  <a:cubicBezTo>
                    <a:pt x="0" y="32"/>
                    <a:pt x="0" y="32"/>
                    <a:pt x="0" y="64"/>
                  </a:cubicBezTo>
                  <a:cubicBezTo>
                    <a:pt x="0" y="64"/>
                    <a:pt x="0" y="95"/>
                    <a:pt x="0" y="95"/>
                  </a:cubicBezTo>
                  <a:cubicBezTo>
                    <a:pt x="0" y="95"/>
                    <a:pt x="0" y="127"/>
                    <a:pt x="0" y="127"/>
                  </a:cubicBezTo>
                  <a:cubicBezTo>
                    <a:pt x="0" y="159"/>
                    <a:pt x="0" y="159"/>
                    <a:pt x="32" y="159"/>
                  </a:cubicBezTo>
                  <a:lnTo>
                    <a:pt x="95" y="159"/>
                  </a:lnTo>
                  <a:cubicBezTo>
                    <a:pt x="127" y="127"/>
                    <a:pt x="127" y="127"/>
                    <a:pt x="127" y="127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32"/>
                    <a:pt x="127" y="32"/>
                    <a:pt x="95" y="32"/>
                  </a:cubicBezTo>
                  <a:cubicBezTo>
                    <a:pt x="95" y="32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3070780" y="2803440"/>
              <a:ext cx="4192" cy="4192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4" y="1"/>
                  </a:moveTo>
                  <a:cubicBezTo>
                    <a:pt x="64" y="1"/>
                    <a:pt x="32" y="33"/>
                    <a:pt x="32" y="33"/>
                  </a:cubicBezTo>
                  <a:cubicBezTo>
                    <a:pt x="32" y="33"/>
                    <a:pt x="1" y="64"/>
                    <a:pt x="1" y="64"/>
                  </a:cubicBezTo>
                  <a:cubicBezTo>
                    <a:pt x="1" y="96"/>
                    <a:pt x="32" y="96"/>
                    <a:pt x="32" y="128"/>
                  </a:cubicBezTo>
                  <a:lnTo>
                    <a:pt x="96" y="128"/>
                  </a:lnTo>
                  <a:cubicBezTo>
                    <a:pt x="96" y="128"/>
                    <a:pt x="96" y="128"/>
                    <a:pt x="96" y="96"/>
                  </a:cubicBezTo>
                  <a:lnTo>
                    <a:pt x="127" y="96"/>
                  </a:lnTo>
                  <a:cubicBezTo>
                    <a:pt x="127" y="96"/>
                    <a:pt x="127" y="64"/>
                    <a:pt x="127" y="64"/>
                  </a:cubicBezTo>
                  <a:cubicBezTo>
                    <a:pt x="127" y="64"/>
                    <a:pt x="127" y="33"/>
                    <a:pt x="127" y="33"/>
                  </a:cubicBezTo>
                  <a:lnTo>
                    <a:pt x="96" y="33"/>
                  </a:lnTo>
                  <a:cubicBezTo>
                    <a:pt x="96" y="33"/>
                    <a:pt x="64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3210777" y="2773378"/>
              <a:ext cx="5240" cy="5207"/>
            </a:xfrm>
            <a:custGeom>
              <a:avLst/>
              <a:gdLst/>
              <a:ahLst/>
              <a:cxnLst/>
              <a:rect l="l" t="t" r="r" b="b"/>
              <a:pathLst>
                <a:path w="160" h="159" extrusionOk="0">
                  <a:moveTo>
                    <a:pt x="33" y="1"/>
                  </a:moveTo>
                  <a:cubicBezTo>
                    <a:pt x="33" y="1"/>
                    <a:pt x="33" y="1"/>
                    <a:pt x="1" y="32"/>
                  </a:cubicBezTo>
                  <a:cubicBezTo>
                    <a:pt x="1" y="32"/>
                    <a:pt x="1" y="64"/>
                    <a:pt x="1" y="64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6"/>
                    <a:pt x="1" y="127"/>
                    <a:pt x="1" y="127"/>
                  </a:cubicBezTo>
                  <a:cubicBezTo>
                    <a:pt x="33" y="127"/>
                    <a:pt x="33" y="127"/>
                    <a:pt x="33" y="159"/>
                  </a:cubicBezTo>
                  <a:lnTo>
                    <a:pt x="96" y="159"/>
                  </a:lnTo>
                  <a:cubicBezTo>
                    <a:pt x="96" y="159"/>
                    <a:pt x="96" y="159"/>
                    <a:pt x="96" y="127"/>
                  </a:cubicBezTo>
                  <a:lnTo>
                    <a:pt x="128" y="127"/>
                  </a:lnTo>
                  <a:cubicBezTo>
                    <a:pt x="128" y="127"/>
                    <a:pt x="159" y="96"/>
                    <a:pt x="159" y="96"/>
                  </a:cubicBezTo>
                  <a:cubicBezTo>
                    <a:pt x="159" y="96"/>
                    <a:pt x="159" y="96"/>
                    <a:pt x="159" y="64"/>
                  </a:cubicBezTo>
                  <a:cubicBezTo>
                    <a:pt x="159" y="64"/>
                    <a:pt x="159" y="64"/>
                    <a:pt x="159" y="32"/>
                  </a:cubicBezTo>
                  <a:lnTo>
                    <a:pt x="128" y="32"/>
                  </a:lnTo>
                  <a:cubicBezTo>
                    <a:pt x="128" y="32"/>
                    <a:pt x="128" y="32"/>
                    <a:pt x="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3240872" y="2760933"/>
              <a:ext cx="6255" cy="5207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32" y="0"/>
                  </a:moveTo>
                  <a:cubicBezTo>
                    <a:pt x="32" y="32"/>
                    <a:pt x="0" y="32"/>
                    <a:pt x="0" y="3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5"/>
                    <a:pt x="0" y="95"/>
                    <a:pt x="0" y="127"/>
                  </a:cubicBezTo>
                  <a:cubicBezTo>
                    <a:pt x="32" y="127"/>
                    <a:pt x="32" y="127"/>
                    <a:pt x="32" y="159"/>
                  </a:cubicBezTo>
                  <a:lnTo>
                    <a:pt x="159" y="159"/>
                  </a:lnTo>
                  <a:lnTo>
                    <a:pt x="159" y="127"/>
                  </a:lnTo>
                  <a:cubicBezTo>
                    <a:pt x="190" y="95"/>
                    <a:pt x="190" y="95"/>
                    <a:pt x="190" y="64"/>
                  </a:cubicBezTo>
                  <a:cubicBezTo>
                    <a:pt x="190" y="64"/>
                    <a:pt x="190" y="32"/>
                    <a:pt x="159" y="32"/>
                  </a:cubicBezTo>
                  <a:cubicBezTo>
                    <a:pt x="159" y="0"/>
                    <a:pt x="159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3254364" y="2746426"/>
              <a:ext cx="5207" cy="520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3" y="0"/>
                  </a:moveTo>
                  <a:cubicBezTo>
                    <a:pt x="63" y="0"/>
                    <a:pt x="32" y="32"/>
                    <a:pt x="32" y="32"/>
                  </a:cubicBezTo>
                  <a:cubicBezTo>
                    <a:pt x="32" y="32"/>
                    <a:pt x="0" y="32"/>
                    <a:pt x="0" y="63"/>
                  </a:cubicBezTo>
                  <a:cubicBezTo>
                    <a:pt x="0" y="63"/>
                    <a:pt x="0" y="63"/>
                    <a:pt x="0" y="95"/>
                  </a:cubicBezTo>
                  <a:lnTo>
                    <a:pt x="0" y="127"/>
                  </a:lnTo>
                  <a:cubicBezTo>
                    <a:pt x="0" y="127"/>
                    <a:pt x="0" y="127"/>
                    <a:pt x="32" y="158"/>
                  </a:cubicBezTo>
                  <a:lnTo>
                    <a:pt x="127" y="158"/>
                  </a:lnTo>
                  <a:cubicBezTo>
                    <a:pt x="127" y="158"/>
                    <a:pt x="127" y="158"/>
                    <a:pt x="127" y="127"/>
                  </a:cubicBezTo>
                  <a:lnTo>
                    <a:pt x="158" y="127"/>
                  </a:lnTo>
                  <a:cubicBezTo>
                    <a:pt x="158" y="95"/>
                    <a:pt x="158" y="95"/>
                    <a:pt x="158" y="95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32"/>
                    <a:pt x="127" y="32"/>
                  </a:cubicBezTo>
                  <a:lnTo>
                    <a:pt x="95" y="32"/>
                  </a:lnTo>
                  <a:cubicBezTo>
                    <a:pt x="95" y="32"/>
                    <a:pt x="95" y="3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3267823" y="2734997"/>
              <a:ext cx="5240" cy="6255"/>
            </a:xfrm>
            <a:custGeom>
              <a:avLst/>
              <a:gdLst/>
              <a:ahLst/>
              <a:cxnLst/>
              <a:rect l="l" t="t" r="r" b="b"/>
              <a:pathLst>
                <a:path w="160" h="191" extrusionOk="0">
                  <a:moveTo>
                    <a:pt x="32" y="1"/>
                  </a:moveTo>
                  <a:cubicBezTo>
                    <a:pt x="32" y="32"/>
                    <a:pt x="32" y="32"/>
                    <a:pt x="32" y="32"/>
                  </a:cubicBezTo>
                  <a:lnTo>
                    <a:pt x="1" y="32"/>
                  </a:lnTo>
                  <a:cubicBezTo>
                    <a:pt x="1" y="32"/>
                    <a:pt x="1" y="64"/>
                    <a:pt x="1" y="64"/>
                  </a:cubicBezTo>
                  <a:cubicBezTo>
                    <a:pt x="1" y="64"/>
                    <a:pt x="1" y="64"/>
                    <a:pt x="1" y="96"/>
                  </a:cubicBezTo>
                  <a:cubicBezTo>
                    <a:pt x="1" y="96"/>
                    <a:pt x="1" y="96"/>
                    <a:pt x="1" y="127"/>
                  </a:cubicBezTo>
                  <a:cubicBezTo>
                    <a:pt x="1" y="127"/>
                    <a:pt x="1" y="127"/>
                    <a:pt x="1" y="159"/>
                  </a:cubicBezTo>
                  <a:cubicBezTo>
                    <a:pt x="1" y="191"/>
                    <a:pt x="1" y="191"/>
                    <a:pt x="32" y="191"/>
                  </a:cubicBezTo>
                  <a:lnTo>
                    <a:pt x="96" y="191"/>
                  </a:lnTo>
                  <a:cubicBezTo>
                    <a:pt x="127" y="191"/>
                    <a:pt x="127" y="191"/>
                    <a:pt x="127" y="159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9" y="96"/>
                    <a:pt x="159" y="96"/>
                    <a:pt x="159" y="96"/>
                  </a:cubicBezTo>
                  <a:cubicBezTo>
                    <a:pt x="159" y="96"/>
                    <a:pt x="159" y="64"/>
                    <a:pt x="159" y="64"/>
                  </a:cubicBezTo>
                  <a:cubicBezTo>
                    <a:pt x="159" y="64"/>
                    <a:pt x="159" y="64"/>
                    <a:pt x="127" y="32"/>
                  </a:cubicBezTo>
                  <a:lnTo>
                    <a:pt x="96" y="32"/>
                  </a:lnTo>
                  <a:cubicBezTo>
                    <a:pt x="96" y="32"/>
                    <a:pt x="96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3275093" y="2740204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32" y="0"/>
                  </a:moveTo>
                  <a:lnTo>
                    <a:pt x="32" y="32"/>
                  </a:lnTo>
                  <a:lnTo>
                    <a:pt x="0" y="32"/>
                  </a:lnTo>
                  <a:cubicBezTo>
                    <a:pt x="0" y="32"/>
                    <a:pt x="0" y="63"/>
                    <a:pt x="0" y="63"/>
                  </a:cubicBezTo>
                  <a:cubicBezTo>
                    <a:pt x="0" y="63"/>
                    <a:pt x="0" y="95"/>
                    <a:pt x="0" y="95"/>
                  </a:cubicBezTo>
                  <a:cubicBezTo>
                    <a:pt x="0" y="95"/>
                    <a:pt x="0" y="95"/>
                    <a:pt x="0" y="127"/>
                  </a:cubicBezTo>
                  <a:lnTo>
                    <a:pt x="32" y="127"/>
                  </a:lnTo>
                  <a:cubicBezTo>
                    <a:pt x="32" y="127"/>
                    <a:pt x="32" y="158"/>
                    <a:pt x="32" y="158"/>
                  </a:cubicBezTo>
                  <a:lnTo>
                    <a:pt x="64" y="158"/>
                  </a:lnTo>
                  <a:cubicBezTo>
                    <a:pt x="95" y="158"/>
                    <a:pt x="95" y="158"/>
                    <a:pt x="95" y="190"/>
                  </a:cubicBezTo>
                  <a:lnTo>
                    <a:pt x="127" y="190"/>
                  </a:lnTo>
                  <a:cubicBezTo>
                    <a:pt x="127" y="190"/>
                    <a:pt x="159" y="158"/>
                    <a:pt x="159" y="158"/>
                  </a:cubicBezTo>
                  <a:cubicBezTo>
                    <a:pt x="190" y="158"/>
                    <a:pt x="190" y="127"/>
                    <a:pt x="190" y="127"/>
                  </a:cubicBezTo>
                  <a:cubicBezTo>
                    <a:pt x="190" y="127"/>
                    <a:pt x="190" y="95"/>
                    <a:pt x="190" y="95"/>
                  </a:cubicBezTo>
                  <a:cubicBezTo>
                    <a:pt x="190" y="95"/>
                    <a:pt x="190" y="95"/>
                    <a:pt x="190" y="63"/>
                  </a:cubicBezTo>
                  <a:lnTo>
                    <a:pt x="159" y="63"/>
                  </a:lnTo>
                  <a:cubicBezTo>
                    <a:pt x="159" y="32"/>
                    <a:pt x="127" y="32"/>
                    <a:pt x="127" y="32"/>
                  </a:cubicBezTo>
                  <a:lnTo>
                    <a:pt x="95" y="32"/>
                  </a:lnTo>
                  <a:cubicBezTo>
                    <a:pt x="95" y="0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3345599" y="2696650"/>
              <a:ext cx="7303" cy="5207"/>
            </a:xfrm>
            <a:custGeom>
              <a:avLst/>
              <a:gdLst/>
              <a:ahLst/>
              <a:cxnLst/>
              <a:rect l="l" t="t" r="r" b="b"/>
              <a:pathLst>
                <a:path w="223" h="159" extrusionOk="0">
                  <a:moveTo>
                    <a:pt x="96" y="0"/>
                  </a:moveTo>
                  <a:cubicBezTo>
                    <a:pt x="1" y="0"/>
                    <a:pt x="1" y="158"/>
                    <a:pt x="96" y="158"/>
                  </a:cubicBezTo>
                  <a:cubicBezTo>
                    <a:pt x="223" y="158"/>
                    <a:pt x="223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3397471" y="2613667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5" y="0"/>
                  </a:moveTo>
                  <a:cubicBezTo>
                    <a:pt x="95" y="0"/>
                    <a:pt x="95" y="32"/>
                    <a:pt x="95" y="32"/>
                  </a:cubicBezTo>
                  <a:cubicBezTo>
                    <a:pt x="64" y="32"/>
                    <a:pt x="64" y="32"/>
                    <a:pt x="32" y="64"/>
                  </a:cubicBezTo>
                  <a:lnTo>
                    <a:pt x="0" y="64"/>
                  </a:lnTo>
                  <a:cubicBezTo>
                    <a:pt x="0" y="96"/>
                    <a:pt x="0" y="96"/>
                    <a:pt x="0" y="127"/>
                  </a:cubicBezTo>
                  <a:cubicBezTo>
                    <a:pt x="0" y="159"/>
                    <a:pt x="32" y="159"/>
                    <a:pt x="32" y="159"/>
                  </a:cubicBezTo>
                  <a:cubicBezTo>
                    <a:pt x="32" y="191"/>
                    <a:pt x="32" y="191"/>
                    <a:pt x="64" y="191"/>
                  </a:cubicBezTo>
                  <a:lnTo>
                    <a:pt x="127" y="191"/>
                  </a:lnTo>
                  <a:cubicBezTo>
                    <a:pt x="127" y="159"/>
                    <a:pt x="127" y="159"/>
                    <a:pt x="159" y="159"/>
                  </a:cubicBezTo>
                  <a:cubicBezTo>
                    <a:pt x="159" y="159"/>
                    <a:pt x="159" y="127"/>
                    <a:pt x="159" y="127"/>
                  </a:cubicBezTo>
                  <a:cubicBezTo>
                    <a:pt x="190" y="127"/>
                    <a:pt x="190" y="96"/>
                    <a:pt x="190" y="96"/>
                  </a:cubicBezTo>
                  <a:cubicBezTo>
                    <a:pt x="190" y="96"/>
                    <a:pt x="190" y="96"/>
                    <a:pt x="190" y="64"/>
                  </a:cubicBezTo>
                  <a:lnTo>
                    <a:pt x="159" y="64"/>
                  </a:lnTo>
                  <a:cubicBezTo>
                    <a:pt x="159" y="32"/>
                    <a:pt x="159" y="32"/>
                    <a:pt x="159" y="32"/>
                  </a:cubicBezTo>
                  <a:cubicBezTo>
                    <a:pt x="159" y="32"/>
                    <a:pt x="127" y="32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3453470" y="2475734"/>
              <a:ext cx="5207" cy="7303"/>
            </a:xfrm>
            <a:custGeom>
              <a:avLst/>
              <a:gdLst/>
              <a:ahLst/>
              <a:cxnLst/>
              <a:rect l="l" t="t" r="r" b="b"/>
              <a:pathLst>
                <a:path w="159" h="223" extrusionOk="0">
                  <a:moveTo>
                    <a:pt x="64" y="1"/>
                  </a:moveTo>
                  <a:cubicBezTo>
                    <a:pt x="64" y="1"/>
                    <a:pt x="32" y="32"/>
                    <a:pt x="32" y="32"/>
                  </a:cubicBezTo>
                  <a:cubicBezTo>
                    <a:pt x="32" y="64"/>
                    <a:pt x="32" y="64"/>
                    <a:pt x="32" y="64"/>
                  </a:cubicBezTo>
                  <a:lnTo>
                    <a:pt x="1" y="64"/>
                  </a:lnTo>
                  <a:cubicBezTo>
                    <a:pt x="1" y="64"/>
                    <a:pt x="1" y="96"/>
                    <a:pt x="1" y="96"/>
                  </a:cubicBezTo>
                  <a:cubicBezTo>
                    <a:pt x="1" y="96"/>
                    <a:pt x="1" y="127"/>
                    <a:pt x="1" y="159"/>
                  </a:cubicBezTo>
                  <a:cubicBezTo>
                    <a:pt x="1" y="159"/>
                    <a:pt x="1" y="191"/>
                    <a:pt x="1" y="191"/>
                  </a:cubicBezTo>
                  <a:cubicBezTo>
                    <a:pt x="1" y="191"/>
                    <a:pt x="32" y="222"/>
                    <a:pt x="32" y="222"/>
                  </a:cubicBezTo>
                  <a:lnTo>
                    <a:pt x="64" y="222"/>
                  </a:lnTo>
                  <a:cubicBezTo>
                    <a:pt x="96" y="222"/>
                    <a:pt x="96" y="191"/>
                    <a:pt x="96" y="191"/>
                  </a:cubicBezTo>
                  <a:cubicBezTo>
                    <a:pt x="127" y="159"/>
                    <a:pt x="127" y="159"/>
                    <a:pt x="127" y="127"/>
                  </a:cubicBezTo>
                  <a:cubicBezTo>
                    <a:pt x="127" y="127"/>
                    <a:pt x="159" y="127"/>
                    <a:pt x="159" y="96"/>
                  </a:cubicBezTo>
                  <a:cubicBezTo>
                    <a:pt x="159" y="64"/>
                    <a:pt x="159" y="64"/>
                    <a:pt x="159" y="32"/>
                  </a:cubicBezTo>
                  <a:cubicBezTo>
                    <a:pt x="127" y="32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3393312" y="2590842"/>
              <a:ext cx="5240" cy="524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32" y="1"/>
                  </a:moveTo>
                  <a:cubicBezTo>
                    <a:pt x="32" y="32"/>
                    <a:pt x="1" y="32"/>
                    <a:pt x="1" y="32"/>
                  </a:cubicBezTo>
                  <a:cubicBezTo>
                    <a:pt x="1" y="64"/>
                    <a:pt x="1" y="64"/>
                    <a:pt x="1" y="96"/>
                  </a:cubicBezTo>
                  <a:cubicBezTo>
                    <a:pt x="1" y="96"/>
                    <a:pt x="1" y="96"/>
                    <a:pt x="1" y="127"/>
                  </a:cubicBezTo>
                  <a:lnTo>
                    <a:pt x="32" y="127"/>
                  </a:lnTo>
                  <a:cubicBezTo>
                    <a:pt x="32" y="159"/>
                    <a:pt x="32" y="159"/>
                    <a:pt x="64" y="159"/>
                  </a:cubicBezTo>
                  <a:lnTo>
                    <a:pt x="127" y="159"/>
                  </a:lnTo>
                  <a:cubicBezTo>
                    <a:pt x="127" y="159"/>
                    <a:pt x="127" y="159"/>
                    <a:pt x="127" y="127"/>
                  </a:cubicBezTo>
                  <a:lnTo>
                    <a:pt x="159" y="127"/>
                  </a:lnTo>
                  <a:cubicBezTo>
                    <a:pt x="159" y="96"/>
                    <a:pt x="159" y="96"/>
                    <a:pt x="159" y="96"/>
                  </a:cubicBezTo>
                  <a:cubicBezTo>
                    <a:pt x="159" y="64"/>
                    <a:pt x="159" y="64"/>
                    <a:pt x="159" y="64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27" y="32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3379853" y="2614715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63" y="0"/>
                  </a:moveTo>
                  <a:cubicBezTo>
                    <a:pt x="63" y="32"/>
                    <a:pt x="63" y="32"/>
                    <a:pt x="32" y="64"/>
                  </a:cubicBezTo>
                  <a:cubicBezTo>
                    <a:pt x="0" y="64"/>
                    <a:pt x="0" y="95"/>
                    <a:pt x="0" y="95"/>
                  </a:cubicBezTo>
                  <a:lnTo>
                    <a:pt x="0" y="127"/>
                  </a:lnTo>
                  <a:lnTo>
                    <a:pt x="0" y="159"/>
                  </a:lnTo>
                  <a:cubicBezTo>
                    <a:pt x="0" y="190"/>
                    <a:pt x="32" y="190"/>
                    <a:pt x="32" y="190"/>
                  </a:cubicBezTo>
                  <a:lnTo>
                    <a:pt x="127" y="190"/>
                  </a:lnTo>
                  <a:cubicBezTo>
                    <a:pt x="127" y="190"/>
                    <a:pt x="127" y="190"/>
                    <a:pt x="127" y="159"/>
                  </a:cubicBezTo>
                  <a:lnTo>
                    <a:pt x="158" y="159"/>
                  </a:lnTo>
                  <a:cubicBezTo>
                    <a:pt x="158" y="159"/>
                    <a:pt x="158" y="127"/>
                    <a:pt x="158" y="127"/>
                  </a:cubicBezTo>
                  <a:lnTo>
                    <a:pt x="190" y="95"/>
                  </a:lnTo>
                  <a:cubicBezTo>
                    <a:pt x="190" y="64"/>
                    <a:pt x="190" y="64"/>
                    <a:pt x="190" y="32"/>
                  </a:cubicBezTo>
                  <a:cubicBezTo>
                    <a:pt x="190" y="32"/>
                    <a:pt x="158" y="0"/>
                    <a:pt x="1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3371535" y="2633381"/>
              <a:ext cx="3144" cy="3144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0"/>
                  </a:moveTo>
                  <a:cubicBezTo>
                    <a:pt x="32" y="0"/>
                    <a:pt x="32" y="0"/>
                    <a:pt x="32" y="32"/>
                  </a:cubicBezTo>
                  <a:lnTo>
                    <a:pt x="1" y="32"/>
                  </a:lnTo>
                  <a:lnTo>
                    <a:pt x="1" y="64"/>
                  </a:lnTo>
                  <a:cubicBezTo>
                    <a:pt x="1" y="95"/>
                    <a:pt x="1" y="95"/>
                    <a:pt x="1" y="95"/>
                  </a:cubicBezTo>
                  <a:lnTo>
                    <a:pt x="64" y="95"/>
                  </a:lnTo>
                  <a:cubicBezTo>
                    <a:pt x="64" y="95"/>
                    <a:pt x="64" y="64"/>
                    <a:pt x="96" y="64"/>
                  </a:cubicBezTo>
                  <a:cubicBezTo>
                    <a:pt x="96" y="64"/>
                    <a:pt x="96" y="64"/>
                    <a:pt x="96" y="32"/>
                  </a:cubicBezTo>
                  <a:cubicBezTo>
                    <a:pt x="96" y="32"/>
                    <a:pt x="96" y="32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2753422" y="2405916"/>
              <a:ext cx="718349" cy="132005"/>
            </a:xfrm>
            <a:custGeom>
              <a:avLst/>
              <a:gdLst/>
              <a:ahLst/>
              <a:cxnLst/>
              <a:rect l="l" t="t" r="r" b="b"/>
              <a:pathLst>
                <a:path w="21936" h="4031" extrusionOk="0">
                  <a:moveTo>
                    <a:pt x="21695" y="1"/>
                  </a:moveTo>
                  <a:cubicBezTo>
                    <a:pt x="21649" y="1"/>
                    <a:pt x="21602" y="22"/>
                    <a:pt x="21568" y="74"/>
                  </a:cubicBezTo>
                  <a:cubicBezTo>
                    <a:pt x="21283" y="644"/>
                    <a:pt x="20744" y="1087"/>
                    <a:pt x="20237" y="1404"/>
                  </a:cubicBezTo>
                  <a:cubicBezTo>
                    <a:pt x="19636" y="1784"/>
                    <a:pt x="19034" y="2101"/>
                    <a:pt x="18369" y="2354"/>
                  </a:cubicBezTo>
                  <a:cubicBezTo>
                    <a:pt x="17071" y="2893"/>
                    <a:pt x="15677" y="3368"/>
                    <a:pt x="14284" y="3589"/>
                  </a:cubicBezTo>
                  <a:cubicBezTo>
                    <a:pt x="13028" y="3765"/>
                    <a:pt x="11753" y="3821"/>
                    <a:pt x="10473" y="3821"/>
                  </a:cubicBezTo>
                  <a:cubicBezTo>
                    <a:pt x="10139" y="3821"/>
                    <a:pt x="9804" y="3818"/>
                    <a:pt x="9470" y="3811"/>
                  </a:cubicBezTo>
                  <a:cubicBezTo>
                    <a:pt x="7918" y="3811"/>
                    <a:pt x="6335" y="3589"/>
                    <a:pt x="4815" y="3273"/>
                  </a:cubicBezTo>
                  <a:cubicBezTo>
                    <a:pt x="4055" y="3114"/>
                    <a:pt x="3295" y="2956"/>
                    <a:pt x="2566" y="2703"/>
                  </a:cubicBezTo>
                  <a:cubicBezTo>
                    <a:pt x="2123" y="2544"/>
                    <a:pt x="1711" y="2386"/>
                    <a:pt x="1299" y="2164"/>
                  </a:cubicBezTo>
                  <a:cubicBezTo>
                    <a:pt x="919" y="1974"/>
                    <a:pt x="539" y="1721"/>
                    <a:pt x="128" y="1531"/>
                  </a:cubicBezTo>
                  <a:cubicBezTo>
                    <a:pt x="64" y="1531"/>
                    <a:pt x="1" y="1594"/>
                    <a:pt x="64" y="1658"/>
                  </a:cubicBezTo>
                  <a:cubicBezTo>
                    <a:pt x="1204" y="2608"/>
                    <a:pt x="2756" y="3051"/>
                    <a:pt x="4181" y="3368"/>
                  </a:cubicBezTo>
                  <a:cubicBezTo>
                    <a:pt x="5733" y="3716"/>
                    <a:pt x="7316" y="3938"/>
                    <a:pt x="8900" y="4001"/>
                  </a:cubicBezTo>
                  <a:cubicBezTo>
                    <a:pt x="9389" y="4020"/>
                    <a:pt x="9881" y="4031"/>
                    <a:pt x="10374" y="4031"/>
                  </a:cubicBezTo>
                  <a:cubicBezTo>
                    <a:pt x="11509" y="4031"/>
                    <a:pt x="12651" y="3975"/>
                    <a:pt x="13777" y="3843"/>
                  </a:cubicBezTo>
                  <a:cubicBezTo>
                    <a:pt x="15265" y="3684"/>
                    <a:pt x="16691" y="3273"/>
                    <a:pt x="18084" y="2671"/>
                  </a:cubicBezTo>
                  <a:cubicBezTo>
                    <a:pt x="19477" y="2101"/>
                    <a:pt x="20776" y="1372"/>
                    <a:pt x="21821" y="264"/>
                  </a:cubicBezTo>
                  <a:cubicBezTo>
                    <a:pt x="21936" y="149"/>
                    <a:pt x="21817" y="1"/>
                    <a:pt x="216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3131363" y="2138433"/>
              <a:ext cx="40050" cy="727191"/>
            </a:xfrm>
            <a:custGeom>
              <a:avLst/>
              <a:gdLst/>
              <a:ahLst/>
              <a:cxnLst/>
              <a:rect l="l" t="t" r="r" b="b"/>
              <a:pathLst>
                <a:path w="1223" h="22206" extrusionOk="0">
                  <a:moveTo>
                    <a:pt x="92" y="1"/>
                  </a:moveTo>
                  <a:cubicBezTo>
                    <a:pt x="50" y="1"/>
                    <a:pt x="0" y="46"/>
                    <a:pt x="19" y="103"/>
                  </a:cubicBezTo>
                  <a:cubicBezTo>
                    <a:pt x="209" y="1528"/>
                    <a:pt x="399" y="2953"/>
                    <a:pt x="526" y="4378"/>
                  </a:cubicBezTo>
                  <a:cubicBezTo>
                    <a:pt x="653" y="5804"/>
                    <a:pt x="779" y="7197"/>
                    <a:pt x="843" y="8622"/>
                  </a:cubicBezTo>
                  <a:cubicBezTo>
                    <a:pt x="969" y="11472"/>
                    <a:pt x="938" y="14291"/>
                    <a:pt x="748" y="17109"/>
                  </a:cubicBezTo>
                  <a:cubicBezTo>
                    <a:pt x="716" y="17933"/>
                    <a:pt x="653" y="18724"/>
                    <a:pt x="589" y="19516"/>
                  </a:cubicBezTo>
                  <a:cubicBezTo>
                    <a:pt x="558" y="19928"/>
                    <a:pt x="494" y="20308"/>
                    <a:pt x="463" y="20688"/>
                  </a:cubicBezTo>
                  <a:cubicBezTo>
                    <a:pt x="431" y="20878"/>
                    <a:pt x="431" y="21068"/>
                    <a:pt x="399" y="21258"/>
                  </a:cubicBezTo>
                  <a:cubicBezTo>
                    <a:pt x="367" y="21511"/>
                    <a:pt x="272" y="21733"/>
                    <a:pt x="209" y="21986"/>
                  </a:cubicBezTo>
                  <a:cubicBezTo>
                    <a:pt x="175" y="22124"/>
                    <a:pt x="281" y="22206"/>
                    <a:pt x="390" y="22206"/>
                  </a:cubicBezTo>
                  <a:cubicBezTo>
                    <a:pt x="481" y="22206"/>
                    <a:pt x="575" y="22148"/>
                    <a:pt x="589" y="22018"/>
                  </a:cubicBezTo>
                  <a:cubicBezTo>
                    <a:pt x="589" y="21828"/>
                    <a:pt x="558" y="21638"/>
                    <a:pt x="558" y="21448"/>
                  </a:cubicBezTo>
                  <a:cubicBezTo>
                    <a:pt x="589" y="21290"/>
                    <a:pt x="589" y="21131"/>
                    <a:pt x="621" y="20973"/>
                  </a:cubicBezTo>
                  <a:cubicBezTo>
                    <a:pt x="684" y="20593"/>
                    <a:pt x="716" y="20213"/>
                    <a:pt x="748" y="19833"/>
                  </a:cubicBezTo>
                  <a:cubicBezTo>
                    <a:pt x="843" y="19104"/>
                    <a:pt x="906" y="18408"/>
                    <a:pt x="969" y="17711"/>
                  </a:cubicBezTo>
                  <a:cubicBezTo>
                    <a:pt x="1064" y="16286"/>
                    <a:pt x="1159" y="14829"/>
                    <a:pt x="1159" y="13404"/>
                  </a:cubicBezTo>
                  <a:cubicBezTo>
                    <a:pt x="1223" y="10522"/>
                    <a:pt x="1128" y="7640"/>
                    <a:pt x="811" y="4758"/>
                  </a:cubicBezTo>
                  <a:cubicBezTo>
                    <a:pt x="653" y="3207"/>
                    <a:pt x="463" y="1623"/>
                    <a:pt x="146" y="71"/>
                  </a:cubicBezTo>
                  <a:cubicBezTo>
                    <a:pt x="146" y="21"/>
                    <a:pt x="120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2913133" y="2396419"/>
              <a:ext cx="116188" cy="428763"/>
            </a:xfrm>
            <a:custGeom>
              <a:avLst/>
              <a:gdLst/>
              <a:ahLst/>
              <a:cxnLst/>
              <a:rect l="l" t="t" r="r" b="b"/>
              <a:pathLst>
                <a:path w="3548" h="13093" extrusionOk="0">
                  <a:moveTo>
                    <a:pt x="1376" y="1"/>
                  </a:moveTo>
                  <a:cubicBezTo>
                    <a:pt x="1298" y="1"/>
                    <a:pt x="1229" y="112"/>
                    <a:pt x="1299" y="206"/>
                  </a:cubicBezTo>
                  <a:cubicBezTo>
                    <a:pt x="1901" y="934"/>
                    <a:pt x="2408" y="1726"/>
                    <a:pt x="2788" y="2581"/>
                  </a:cubicBezTo>
                  <a:cubicBezTo>
                    <a:pt x="3010" y="3024"/>
                    <a:pt x="3168" y="3499"/>
                    <a:pt x="3200" y="4006"/>
                  </a:cubicBezTo>
                  <a:cubicBezTo>
                    <a:pt x="3231" y="4481"/>
                    <a:pt x="3136" y="4924"/>
                    <a:pt x="2978" y="5336"/>
                  </a:cubicBezTo>
                  <a:cubicBezTo>
                    <a:pt x="2661" y="6159"/>
                    <a:pt x="2186" y="6920"/>
                    <a:pt x="1838" y="7711"/>
                  </a:cubicBezTo>
                  <a:cubicBezTo>
                    <a:pt x="1458" y="8630"/>
                    <a:pt x="1109" y="9548"/>
                    <a:pt x="824" y="10498"/>
                  </a:cubicBezTo>
                  <a:cubicBezTo>
                    <a:pt x="603" y="11258"/>
                    <a:pt x="1" y="12493"/>
                    <a:pt x="824" y="13063"/>
                  </a:cubicBezTo>
                  <a:cubicBezTo>
                    <a:pt x="855" y="13084"/>
                    <a:pt x="886" y="13093"/>
                    <a:pt x="915" y="13093"/>
                  </a:cubicBezTo>
                  <a:cubicBezTo>
                    <a:pt x="1066" y="13093"/>
                    <a:pt x="1173" y="12858"/>
                    <a:pt x="1014" y="12778"/>
                  </a:cubicBezTo>
                  <a:cubicBezTo>
                    <a:pt x="571" y="12462"/>
                    <a:pt x="698" y="11892"/>
                    <a:pt x="824" y="11480"/>
                  </a:cubicBezTo>
                  <a:cubicBezTo>
                    <a:pt x="951" y="11005"/>
                    <a:pt x="1109" y="10530"/>
                    <a:pt x="1236" y="10086"/>
                  </a:cubicBezTo>
                  <a:cubicBezTo>
                    <a:pt x="1553" y="9136"/>
                    <a:pt x="1901" y="8186"/>
                    <a:pt x="2313" y="7300"/>
                  </a:cubicBezTo>
                  <a:cubicBezTo>
                    <a:pt x="2629" y="6539"/>
                    <a:pt x="3105" y="5811"/>
                    <a:pt x="3326" y="5019"/>
                  </a:cubicBezTo>
                  <a:cubicBezTo>
                    <a:pt x="3548" y="4196"/>
                    <a:pt x="3358" y="3373"/>
                    <a:pt x="3041" y="2581"/>
                  </a:cubicBezTo>
                  <a:cubicBezTo>
                    <a:pt x="2661" y="1662"/>
                    <a:pt x="2123" y="807"/>
                    <a:pt x="1458" y="47"/>
                  </a:cubicBezTo>
                  <a:cubicBezTo>
                    <a:pt x="1433" y="14"/>
                    <a:pt x="1404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2892403" y="2174783"/>
              <a:ext cx="71652" cy="229756"/>
            </a:xfrm>
            <a:custGeom>
              <a:avLst/>
              <a:gdLst/>
              <a:ahLst/>
              <a:cxnLst/>
              <a:rect l="l" t="t" r="r" b="b"/>
              <a:pathLst>
                <a:path w="2188" h="7016" extrusionOk="0">
                  <a:moveTo>
                    <a:pt x="1801" y="0"/>
                  </a:moveTo>
                  <a:cubicBezTo>
                    <a:pt x="1792" y="0"/>
                    <a:pt x="1783" y="2"/>
                    <a:pt x="1774" y="7"/>
                  </a:cubicBezTo>
                  <a:cubicBezTo>
                    <a:pt x="634" y="672"/>
                    <a:pt x="1" y="2002"/>
                    <a:pt x="1" y="3300"/>
                  </a:cubicBezTo>
                  <a:cubicBezTo>
                    <a:pt x="1" y="3965"/>
                    <a:pt x="159" y="4662"/>
                    <a:pt x="539" y="5264"/>
                  </a:cubicBezTo>
                  <a:cubicBezTo>
                    <a:pt x="919" y="5897"/>
                    <a:pt x="1457" y="6404"/>
                    <a:pt x="1932" y="6974"/>
                  </a:cubicBezTo>
                  <a:cubicBezTo>
                    <a:pt x="1954" y="7003"/>
                    <a:pt x="1982" y="7015"/>
                    <a:pt x="2009" y="7015"/>
                  </a:cubicBezTo>
                  <a:cubicBezTo>
                    <a:pt x="2099" y="7015"/>
                    <a:pt x="2188" y="6881"/>
                    <a:pt x="2091" y="6784"/>
                  </a:cubicBezTo>
                  <a:cubicBezTo>
                    <a:pt x="1679" y="6277"/>
                    <a:pt x="1172" y="5802"/>
                    <a:pt x="824" y="5232"/>
                  </a:cubicBezTo>
                  <a:cubicBezTo>
                    <a:pt x="507" y="4662"/>
                    <a:pt x="286" y="3997"/>
                    <a:pt x="254" y="3332"/>
                  </a:cubicBezTo>
                  <a:cubicBezTo>
                    <a:pt x="254" y="2698"/>
                    <a:pt x="412" y="2033"/>
                    <a:pt x="697" y="1495"/>
                  </a:cubicBezTo>
                  <a:cubicBezTo>
                    <a:pt x="982" y="925"/>
                    <a:pt x="1394" y="513"/>
                    <a:pt x="1869" y="133"/>
                  </a:cubicBezTo>
                  <a:cubicBezTo>
                    <a:pt x="1924" y="79"/>
                    <a:pt x="1860" y="0"/>
                    <a:pt x="1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3260586" y="2191746"/>
              <a:ext cx="99585" cy="613262"/>
            </a:xfrm>
            <a:custGeom>
              <a:avLst/>
              <a:gdLst/>
              <a:ahLst/>
              <a:cxnLst/>
              <a:rect l="l" t="t" r="r" b="b"/>
              <a:pathLst>
                <a:path w="3041" h="18727" extrusionOk="0">
                  <a:moveTo>
                    <a:pt x="1720" y="1"/>
                  </a:moveTo>
                  <a:cubicBezTo>
                    <a:pt x="1679" y="1"/>
                    <a:pt x="1647" y="45"/>
                    <a:pt x="1647" y="90"/>
                  </a:cubicBezTo>
                  <a:cubicBezTo>
                    <a:pt x="1742" y="375"/>
                    <a:pt x="1869" y="629"/>
                    <a:pt x="2027" y="914"/>
                  </a:cubicBezTo>
                  <a:cubicBezTo>
                    <a:pt x="2154" y="1199"/>
                    <a:pt x="2312" y="1515"/>
                    <a:pt x="2407" y="1832"/>
                  </a:cubicBezTo>
                  <a:cubicBezTo>
                    <a:pt x="2629" y="2434"/>
                    <a:pt x="2755" y="3067"/>
                    <a:pt x="2660" y="3732"/>
                  </a:cubicBezTo>
                  <a:cubicBezTo>
                    <a:pt x="2502" y="4967"/>
                    <a:pt x="1805" y="6139"/>
                    <a:pt x="1267" y="7247"/>
                  </a:cubicBezTo>
                  <a:cubicBezTo>
                    <a:pt x="728" y="8293"/>
                    <a:pt x="253" y="9369"/>
                    <a:pt x="127" y="10541"/>
                  </a:cubicBezTo>
                  <a:cubicBezTo>
                    <a:pt x="0" y="11839"/>
                    <a:pt x="317" y="13170"/>
                    <a:pt x="760" y="14405"/>
                  </a:cubicBezTo>
                  <a:cubicBezTo>
                    <a:pt x="1014" y="15101"/>
                    <a:pt x="1299" y="15766"/>
                    <a:pt x="1552" y="16463"/>
                  </a:cubicBezTo>
                  <a:cubicBezTo>
                    <a:pt x="1679" y="16811"/>
                    <a:pt x="1805" y="17160"/>
                    <a:pt x="1932" y="17508"/>
                  </a:cubicBezTo>
                  <a:cubicBezTo>
                    <a:pt x="1964" y="17698"/>
                    <a:pt x="2027" y="17888"/>
                    <a:pt x="2027" y="18078"/>
                  </a:cubicBezTo>
                  <a:cubicBezTo>
                    <a:pt x="2059" y="18268"/>
                    <a:pt x="2027" y="18427"/>
                    <a:pt x="2027" y="18617"/>
                  </a:cubicBezTo>
                  <a:cubicBezTo>
                    <a:pt x="2027" y="18678"/>
                    <a:pt x="2081" y="18727"/>
                    <a:pt x="2136" y="18727"/>
                  </a:cubicBezTo>
                  <a:cubicBezTo>
                    <a:pt x="2165" y="18727"/>
                    <a:pt x="2195" y="18713"/>
                    <a:pt x="2217" y="18680"/>
                  </a:cubicBezTo>
                  <a:cubicBezTo>
                    <a:pt x="2660" y="18300"/>
                    <a:pt x="2280" y="17445"/>
                    <a:pt x="2090" y="17001"/>
                  </a:cubicBezTo>
                  <a:cubicBezTo>
                    <a:pt x="1869" y="16336"/>
                    <a:pt x="1615" y="15703"/>
                    <a:pt x="1394" y="15070"/>
                  </a:cubicBezTo>
                  <a:cubicBezTo>
                    <a:pt x="887" y="13803"/>
                    <a:pt x="412" y="12441"/>
                    <a:pt x="443" y="11048"/>
                  </a:cubicBezTo>
                  <a:cubicBezTo>
                    <a:pt x="475" y="9749"/>
                    <a:pt x="982" y="8546"/>
                    <a:pt x="1552" y="7406"/>
                  </a:cubicBezTo>
                  <a:cubicBezTo>
                    <a:pt x="2090" y="6266"/>
                    <a:pt x="2755" y="5126"/>
                    <a:pt x="2945" y="3859"/>
                  </a:cubicBezTo>
                  <a:cubicBezTo>
                    <a:pt x="3040" y="3194"/>
                    <a:pt x="2977" y="2529"/>
                    <a:pt x="2755" y="1864"/>
                  </a:cubicBezTo>
                  <a:cubicBezTo>
                    <a:pt x="2629" y="1547"/>
                    <a:pt x="2502" y="1230"/>
                    <a:pt x="2344" y="914"/>
                  </a:cubicBezTo>
                  <a:cubicBezTo>
                    <a:pt x="2154" y="597"/>
                    <a:pt x="1995" y="280"/>
                    <a:pt x="1774" y="27"/>
                  </a:cubicBezTo>
                  <a:cubicBezTo>
                    <a:pt x="1755" y="8"/>
                    <a:pt x="1736" y="1"/>
                    <a:pt x="17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2941165" y="2229472"/>
              <a:ext cx="15588" cy="14769"/>
            </a:xfrm>
            <a:custGeom>
              <a:avLst/>
              <a:gdLst/>
              <a:ahLst/>
              <a:cxnLst/>
              <a:rect l="l" t="t" r="r" b="b"/>
              <a:pathLst>
                <a:path w="476" h="451" extrusionOk="0">
                  <a:moveTo>
                    <a:pt x="222" y="1"/>
                  </a:moveTo>
                  <a:cubicBezTo>
                    <a:pt x="211" y="1"/>
                    <a:pt x="201" y="4"/>
                    <a:pt x="190" y="15"/>
                  </a:cubicBezTo>
                  <a:lnTo>
                    <a:pt x="158" y="15"/>
                  </a:lnTo>
                  <a:cubicBezTo>
                    <a:pt x="127" y="15"/>
                    <a:pt x="127" y="47"/>
                    <a:pt x="95" y="47"/>
                  </a:cubicBezTo>
                  <a:cubicBezTo>
                    <a:pt x="95" y="47"/>
                    <a:pt x="63" y="78"/>
                    <a:pt x="63" y="78"/>
                  </a:cubicBezTo>
                  <a:cubicBezTo>
                    <a:pt x="63" y="110"/>
                    <a:pt x="32" y="110"/>
                    <a:pt x="32" y="142"/>
                  </a:cubicBezTo>
                  <a:cubicBezTo>
                    <a:pt x="32" y="173"/>
                    <a:pt x="0" y="205"/>
                    <a:pt x="0" y="237"/>
                  </a:cubicBezTo>
                  <a:cubicBezTo>
                    <a:pt x="32" y="237"/>
                    <a:pt x="32" y="268"/>
                    <a:pt x="32" y="268"/>
                  </a:cubicBezTo>
                  <a:cubicBezTo>
                    <a:pt x="32" y="300"/>
                    <a:pt x="32" y="332"/>
                    <a:pt x="32" y="332"/>
                  </a:cubicBezTo>
                  <a:cubicBezTo>
                    <a:pt x="63" y="363"/>
                    <a:pt x="63" y="363"/>
                    <a:pt x="95" y="363"/>
                  </a:cubicBezTo>
                  <a:cubicBezTo>
                    <a:pt x="95" y="395"/>
                    <a:pt x="127" y="395"/>
                    <a:pt x="127" y="427"/>
                  </a:cubicBezTo>
                  <a:lnTo>
                    <a:pt x="190" y="427"/>
                  </a:lnTo>
                  <a:cubicBezTo>
                    <a:pt x="206" y="443"/>
                    <a:pt x="222" y="450"/>
                    <a:pt x="234" y="450"/>
                  </a:cubicBezTo>
                  <a:cubicBezTo>
                    <a:pt x="245" y="450"/>
                    <a:pt x="253" y="443"/>
                    <a:pt x="253" y="427"/>
                  </a:cubicBezTo>
                  <a:lnTo>
                    <a:pt x="317" y="427"/>
                  </a:lnTo>
                  <a:cubicBezTo>
                    <a:pt x="348" y="427"/>
                    <a:pt x="380" y="395"/>
                    <a:pt x="380" y="395"/>
                  </a:cubicBezTo>
                  <a:cubicBezTo>
                    <a:pt x="412" y="363"/>
                    <a:pt x="412" y="363"/>
                    <a:pt x="412" y="363"/>
                  </a:cubicBezTo>
                  <a:cubicBezTo>
                    <a:pt x="443" y="363"/>
                    <a:pt x="443" y="332"/>
                    <a:pt x="443" y="300"/>
                  </a:cubicBezTo>
                  <a:cubicBezTo>
                    <a:pt x="475" y="268"/>
                    <a:pt x="475" y="237"/>
                    <a:pt x="475" y="237"/>
                  </a:cubicBezTo>
                  <a:cubicBezTo>
                    <a:pt x="475" y="205"/>
                    <a:pt x="475" y="173"/>
                    <a:pt x="443" y="173"/>
                  </a:cubicBezTo>
                  <a:cubicBezTo>
                    <a:pt x="443" y="142"/>
                    <a:pt x="443" y="110"/>
                    <a:pt x="412" y="78"/>
                  </a:cubicBezTo>
                  <a:lnTo>
                    <a:pt x="380" y="78"/>
                  </a:lnTo>
                  <a:cubicBezTo>
                    <a:pt x="380" y="47"/>
                    <a:pt x="348" y="47"/>
                    <a:pt x="348" y="47"/>
                  </a:cubicBezTo>
                  <a:cubicBezTo>
                    <a:pt x="317" y="15"/>
                    <a:pt x="317" y="15"/>
                    <a:pt x="285" y="15"/>
                  </a:cubicBezTo>
                  <a:cubicBezTo>
                    <a:pt x="264" y="15"/>
                    <a:pt x="243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2954624" y="2218796"/>
              <a:ext cx="12477" cy="12215"/>
            </a:xfrm>
            <a:custGeom>
              <a:avLst/>
              <a:gdLst/>
              <a:ahLst/>
              <a:cxnLst/>
              <a:rect l="l" t="t" r="r" b="b"/>
              <a:pathLst>
                <a:path w="381" h="373" extrusionOk="0">
                  <a:moveTo>
                    <a:pt x="179" y="1"/>
                  </a:moveTo>
                  <a:cubicBezTo>
                    <a:pt x="167" y="1"/>
                    <a:pt x="159" y="8"/>
                    <a:pt x="159" y="24"/>
                  </a:cubicBezTo>
                  <a:cubicBezTo>
                    <a:pt x="127" y="24"/>
                    <a:pt x="96" y="24"/>
                    <a:pt x="64" y="56"/>
                  </a:cubicBezTo>
                  <a:cubicBezTo>
                    <a:pt x="64" y="88"/>
                    <a:pt x="32" y="88"/>
                    <a:pt x="32" y="88"/>
                  </a:cubicBezTo>
                  <a:cubicBezTo>
                    <a:pt x="32" y="119"/>
                    <a:pt x="1" y="151"/>
                    <a:pt x="1" y="183"/>
                  </a:cubicBezTo>
                  <a:cubicBezTo>
                    <a:pt x="32" y="214"/>
                    <a:pt x="32" y="214"/>
                    <a:pt x="32" y="246"/>
                  </a:cubicBezTo>
                  <a:cubicBezTo>
                    <a:pt x="32" y="246"/>
                    <a:pt x="32" y="278"/>
                    <a:pt x="64" y="309"/>
                  </a:cubicBezTo>
                  <a:cubicBezTo>
                    <a:pt x="64" y="309"/>
                    <a:pt x="64" y="309"/>
                    <a:pt x="96" y="341"/>
                  </a:cubicBezTo>
                  <a:cubicBezTo>
                    <a:pt x="96" y="341"/>
                    <a:pt x="127" y="341"/>
                    <a:pt x="159" y="373"/>
                  </a:cubicBezTo>
                  <a:lnTo>
                    <a:pt x="222" y="373"/>
                  </a:lnTo>
                  <a:cubicBezTo>
                    <a:pt x="254" y="373"/>
                    <a:pt x="254" y="373"/>
                    <a:pt x="286" y="341"/>
                  </a:cubicBezTo>
                  <a:cubicBezTo>
                    <a:pt x="317" y="341"/>
                    <a:pt x="317" y="309"/>
                    <a:pt x="349" y="309"/>
                  </a:cubicBezTo>
                  <a:cubicBezTo>
                    <a:pt x="349" y="278"/>
                    <a:pt x="349" y="246"/>
                    <a:pt x="381" y="246"/>
                  </a:cubicBezTo>
                  <a:cubicBezTo>
                    <a:pt x="381" y="214"/>
                    <a:pt x="381" y="183"/>
                    <a:pt x="381" y="151"/>
                  </a:cubicBezTo>
                  <a:cubicBezTo>
                    <a:pt x="349" y="119"/>
                    <a:pt x="349" y="119"/>
                    <a:pt x="349" y="88"/>
                  </a:cubicBezTo>
                  <a:cubicBezTo>
                    <a:pt x="317" y="56"/>
                    <a:pt x="317" y="56"/>
                    <a:pt x="286" y="24"/>
                  </a:cubicBezTo>
                  <a:lnTo>
                    <a:pt x="222" y="24"/>
                  </a:lnTo>
                  <a:cubicBezTo>
                    <a:pt x="207" y="8"/>
                    <a:pt x="191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2971227" y="2210249"/>
              <a:ext cx="10414" cy="1038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90" y="0"/>
                  </a:moveTo>
                  <a:cubicBezTo>
                    <a:pt x="159" y="0"/>
                    <a:pt x="127" y="32"/>
                    <a:pt x="95" y="32"/>
                  </a:cubicBezTo>
                  <a:cubicBezTo>
                    <a:pt x="95" y="32"/>
                    <a:pt x="95" y="64"/>
                    <a:pt x="64" y="64"/>
                  </a:cubicBezTo>
                  <a:cubicBezTo>
                    <a:pt x="64" y="64"/>
                    <a:pt x="32" y="64"/>
                    <a:pt x="32" y="95"/>
                  </a:cubicBezTo>
                  <a:cubicBezTo>
                    <a:pt x="32" y="95"/>
                    <a:pt x="0" y="127"/>
                    <a:pt x="0" y="127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90"/>
                    <a:pt x="0" y="222"/>
                    <a:pt x="32" y="222"/>
                  </a:cubicBezTo>
                  <a:cubicBezTo>
                    <a:pt x="32" y="222"/>
                    <a:pt x="32" y="254"/>
                    <a:pt x="32" y="254"/>
                  </a:cubicBezTo>
                  <a:cubicBezTo>
                    <a:pt x="32" y="285"/>
                    <a:pt x="64" y="285"/>
                    <a:pt x="64" y="285"/>
                  </a:cubicBezTo>
                  <a:cubicBezTo>
                    <a:pt x="95" y="285"/>
                    <a:pt x="95" y="285"/>
                    <a:pt x="95" y="317"/>
                  </a:cubicBezTo>
                  <a:cubicBezTo>
                    <a:pt x="127" y="317"/>
                    <a:pt x="159" y="317"/>
                    <a:pt x="190" y="285"/>
                  </a:cubicBezTo>
                  <a:cubicBezTo>
                    <a:pt x="222" y="285"/>
                    <a:pt x="222" y="285"/>
                    <a:pt x="254" y="254"/>
                  </a:cubicBezTo>
                  <a:cubicBezTo>
                    <a:pt x="254" y="254"/>
                    <a:pt x="285" y="254"/>
                    <a:pt x="285" y="222"/>
                  </a:cubicBezTo>
                  <a:cubicBezTo>
                    <a:pt x="285" y="222"/>
                    <a:pt x="317" y="190"/>
                    <a:pt x="317" y="190"/>
                  </a:cubicBezTo>
                  <a:cubicBezTo>
                    <a:pt x="317" y="159"/>
                    <a:pt x="317" y="159"/>
                    <a:pt x="317" y="127"/>
                  </a:cubicBezTo>
                  <a:cubicBezTo>
                    <a:pt x="317" y="95"/>
                    <a:pt x="317" y="95"/>
                    <a:pt x="285" y="95"/>
                  </a:cubicBezTo>
                  <a:cubicBezTo>
                    <a:pt x="285" y="64"/>
                    <a:pt x="285" y="64"/>
                    <a:pt x="285" y="64"/>
                  </a:cubicBezTo>
                  <a:cubicBezTo>
                    <a:pt x="254" y="32"/>
                    <a:pt x="222" y="32"/>
                    <a:pt x="222" y="32"/>
                  </a:cubicBezTo>
                  <a:cubicBezTo>
                    <a:pt x="190" y="32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2989893" y="2202979"/>
              <a:ext cx="9366" cy="8318"/>
            </a:xfrm>
            <a:custGeom>
              <a:avLst/>
              <a:gdLst/>
              <a:ahLst/>
              <a:cxnLst/>
              <a:rect l="l" t="t" r="r" b="b"/>
              <a:pathLst>
                <a:path w="286" h="254" extrusionOk="0">
                  <a:moveTo>
                    <a:pt x="127" y="1"/>
                  </a:moveTo>
                  <a:cubicBezTo>
                    <a:pt x="95" y="1"/>
                    <a:pt x="95" y="1"/>
                    <a:pt x="64" y="32"/>
                  </a:cubicBezTo>
                  <a:lnTo>
                    <a:pt x="32" y="32"/>
                  </a:lnTo>
                  <a:cubicBezTo>
                    <a:pt x="0" y="64"/>
                    <a:pt x="0" y="64"/>
                    <a:pt x="0" y="96"/>
                  </a:cubicBezTo>
                  <a:cubicBezTo>
                    <a:pt x="0" y="96"/>
                    <a:pt x="0" y="96"/>
                    <a:pt x="0" y="127"/>
                  </a:cubicBezTo>
                  <a:cubicBezTo>
                    <a:pt x="0" y="127"/>
                    <a:pt x="0" y="159"/>
                    <a:pt x="0" y="159"/>
                  </a:cubicBezTo>
                  <a:cubicBezTo>
                    <a:pt x="0" y="191"/>
                    <a:pt x="0" y="191"/>
                    <a:pt x="32" y="222"/>
                  </a:cubicBezTo>
                  <a:lnTo>
                    <a:pt x="64" y="222"/>
                  </a:lnTo>
                  <a:cubicBezTo>
                    <a:pt x="64" y="254"/>
                    <a:pt x="95" y="254"/>
                    <a:pt x="127" y="254"/>
                  </a:cubicBezTo>
                  <a:lnTo>
                    <a:pt x="222" y="254"/>
                  </a:lnTo>
                  <a:cubicBezTo>
                    <a:pt x="222" y="254"/>
                    <a:pt x="254" y="222"/>
                    <a:pt x="254" y="222"/>
                  </a:cubicBezTo>
                  <a:cubicBezTo>
                    <a:pt x="254" y="222"/>
                    <a:pt x="254" y="222"/>
                    <a:pt x="254" y="191"/>
                  </a:cubicBezTo>
                  <a:lnTo>
                    <a:pt x="285" y="191"/>
                  </a:lnTo>
                  <a:lnTo>
                    <a:pt x="285" y="159"/>
                  </a:lnTo>
                  <a:cubicBezTo>
                    <a:pt x="285" y="159"/>
                    <a:pt x="285" y="127"/>
                    <a:pt x="285" y="127"/>
                  </a:cubicBezTo>
                  <a:cubicBezTo>
                    <a:pt x="285" y="96"/>
                    <a:pt x="285" y="96"/>
                    <a:pt x="285" y="64"/>
                  </a:cubicBezTo>
                  <a:cubicBezTo>
                    <a:pt x="254" y="64"/>
                    <a:pt x="254" y="64"/>
                    <a:pt x="254" y="32"/>
                  </a:cubicBezTo>
                  <a:lnTo>
                    <a:pt x="222" y="32"/>
                  </a:lnTo>
                  <a:cubicBezTo>
                    <a:pt x="222" y="1"/>
                    <a:pt x="190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2996115" y="2215423"/>
              <a:ext cx="10414" cy="10414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27" y="1"/>
                  </a:moveTo>
                  <a:cubicBezTo>
                    <a:pt x="116" y="1"/>
                    <a:pt x="109" y="4"/>
                    <a:pt x="104" y="9"/>
                  </a:cubicBezTo>
                  <a:lnTo>
                    <a:pt x="104" y="9"/>
                  </a:lnTo>
                  <a:cubicBezTo>
                    <a:pt x="99" y="14"/>
                    <a:pt x="95" y="21"/>
                    <a:pt x="95" y="32"/>
                  </a:cubicBezTo>
                  <a:cubicBezTo>
                    <a:pt x="64" y="32"/>
                    <a:pt x="64" y="32"/>
                    <a:pt x="32" y="64"/>
                  </a:cubicBezTo>
                  <a:cubicBezTo>
                    <a:pt x="32" y="64"/>
                    <a:pt x="32" y="64"/>
                    <a:pt x="32" y="96"/>
                  </a:cubicBezTo>
                  <a:cubicBezTo>
                    <a:pt x="32" y="96"/>
                    <a:pt x="0" y="96"/>
                    <a:pt x="0" y="127"/>
                  </a:cubicBezTo>
                  <a:cubicBezTo>
                    <a:pt x="0" y="127"/>
                    <a:pt x="0" y="159"/>
                    <a:pt x="0" y="191"/>
                  </a:cubicBezTo>
                  <a:cubicBezTo>
                    <a:pt x="0" y="191"/>
                    <a:pt x="0" y="222"/>
                    <a:pt x="0" y="222"/>
                  </a:cubicBezTo>
                  <a:cubicBezTo>
                    <a:pt x="32" y="254"/>
                    <a:pt x="32" y="254"/>
                    <a:pt x="32" y="286"/>
                  </a:cubicBezTo>
                  <a:lnTo>
                    <a:pt x="64" y="286"/>
                  </a:lnTo>
                  <a:cubicBezTo>
                    <a:pt x="95" y="286"/>
                    <a:pt x="95" y="317"/>
                    <a:pt x="127" y="317"/>
                  </a:cubicBezTo>
                  <a:lnTo>
                    <a:pt x="222" y="317"/>
                  </a:lnTo>
                  <a:cubicBezTo>
                    <a:pt x="222" y="286"/>
                    <a:pt x="254" y="286"/>
                    <a:pt x="254" y="286"/>
                  </a:cubicBezTo>
                  <a:cubicBezTo>
                    <a:pt x="286" y="254"/>
                    <a:pt x="286" y="254"/>
                    <a:pt x="286" y="222"/>
                  </a:cubicBezTo>
                  <a:cubicBezTo>
                    <a:pt x="286" y="222"/>
                    <a:pt x="317" y="222"/>
                    <a:pt x="317" y="191"/>
                  </a:cubicBezTo>
                  <a:cubicBezTo>
                    <a:pt x="317" y="159"/>
                    <a:pt x="317" y="159"/>
                    <a:pt x="317" y="127"/>
                  </a:cubicBezTo>
                  <a:cubicBezTo>
                    <a:pt x="317" y="96"/>
                    <a:pt x="317" y="96"/>
                    <a:pt x="317" y="64"/>
                  </a:cubicBezTo>
                  <a:cubicBezTo>
                    <a:pt x="317" y="64"/>
                    <a:pt x="317" y="32"/>
                    <a:pt x="286" y="32"/>
                  </a:cubicBezTo>
                  <a:cubicBezTo>
                    <a:pt x="286" y="32"/>
                    <a:pt x="286" y="32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2984719" y="2235137"/>
              <a:ext cx="9366" cy="8318"/>
            </a:xfrm>
            <a:custGeom>
              <a:avLst/>
              <a:gdLst/>
              <a:ahLst/>
              <a:cxnLst/>
              <a:rect l="l" t="t" r="r" b="b"/>
              <a:pathLst>
                <a:path w="286" h="254" extrusionOk="0">
                  <a:moveTo>
                    <a:pt x="127" y="0"/>
                  </a:moveTo>
                  <a:cubicBezTo>
                    <a:pt x="95" y="0"/>
                    <a:pt x="95" y="0"/>
                    <a:pt x="63" y="32"/>
                  </a:cubicBezTo>
                  <a:lnTo>
                    <a:pt x="95" y="32"/>
                  </a:lnTo>
                  <a:cubicBezTo>
                    <a:pt x="63" y="32"/>
                    <a:pt x="63" y="64"/>
                    <a:pt x="63" y="64"/>
                  </a:cubicBezTo>
                  <a:cubicBezTo>
                    <a:pt x="63" y="64"/>
                    <a:pt x="63" y="32"/>
                    <a:pt x="63" y="32"/>
                  </a:cubicBezTo>
                  <a:cubicBezTo>
                    <a:pt x="63" y="32"/>
                    <a:pt x="32" y="64"/>
                    <a:pt x="32" y="64"/>
                  </a:cubicBezTo>
                  <a:cubicBezTo>
                    <a:pt x="32" y="64"/>
                    <a:pt x="0" y="95"/>
                    <a:pt x="0" y="127"/>
                  </a:cubicBezTo>
                  <a:cubicBezTo>
                    <a:pt x="0" y="127"/>
                    <a:pt x="0" y="127"/>
                    <a:pt x="32" y="159"/>
                  </a:cubicBezTo>
                  <a:cubicBezTo>
                    <a:pt x="32" y="190"/>
                    <a:pt x="32" y="190"/>
                    <a:pt x="63" y="190"/>
                  </a:cubicBezTo>
                  <a:lnTo>
                    <a:pt x="63" y="222"/>
                  </a:lnTo>
                  <a:lnTo>
                    <a:pt x="95" y="222"/>
                  </a:lnTo>
                  <a:cubicBezTo>
                    <a:pt x="127" y="222"/>
                    <a:pt x="127" y="254"/>
                    <a:pt x="127" y="254"/>
                  </a:cubicBezTo>
                  <a:cubicBezTo>
                    <a:pt x="158" y="254"/>
                    <a:pt x="158" y="254"/>
                    <a:pt x="158" y="222"/>
                  </a:cubicBezTo>
                  <a:cubicBezTo>
                    <a:pt x="190" y="222"/>
                    <a:pt x="222" y="222"/>
                    <a:pt x="222" y="190"/>
                  </a:cubicBezTo>
                  <a:cubicBezTo>
                    <a:pt x="253" y="190"/>
                    <a:pt x="253" y="159"/>
                    <a:pt x="253" y="159"/>
                  </a:cubicBezTo>
                  <a:cubicBezTo>
                    <a:pt x="253" y="159"/>
                    <a:pt x="285" y="127"/>
                    <a:pt x="285" y="127"/>
                  </a:cubicBezTo>
                  <a:cubicBezTo>
                    <a:pt x="285" y="95"/>
                    <a:pt x="285" y="95"/>
                    <a:pt x="253" y="64"/>
                  </a:cubicBezTo>
                  <a:cubicBezTo>
                    <a:pt x="253" y="64"/>
                    <a:pt x="253" y="64"/>
                    <a:pt x="253" y="32"/>
                  </a:cubicBezTo>
                  <a:cubicBezTo>
                    <a:pt x="253" y="32"/>
                    <a:pt x="222" y="32"/>
                    <a:pt x="222" y="0"/>
                  </a:cubicBezTo>
                  <a:lnTo>
                    <a:pt x="158" y="0"/>
                  </a:lnTo>
                  <a:lnTo>
                    <a:pt x="190" y="32"/>
                  </a:lnTo>
                  <a:lnTo>
                    <a:pt x="158" y="32"/>
                  </a:lnTo>
                  <a:cubicBezTo>
                    <a:pt x="158" y="0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2979512" y="2222693"/>
              <a:ext cx="9366" cy="7728"/>
            </a:xfrm>
            <a:custGeom>
              <a:avLst/>
              <a:gdLst/>
              <a:ahLst/>
              <a:cxnLst/>
              <a:rect l="l" t="t" r="r" b="b"/>
              <a:pathLst>
                <a:path w="286" h="236" extrusionOk="0">
                  <a:moveTo>
                    <a:pt x="64" y="0"/>
                  </a:moveTo>
                  <a:cubicBezTo>
                    <a:pt x="64" y="32"/>
                    <a:pt x="32" y="32"/>
                    <a:pt x="32" y="64"/>
                  </a:cubicBezTo>
                  <a:cubicBezTo>
                    <a:pt x="32" y="64"/>
                    <a:pt x="1" y="64"/>
                    <a:pt x="1" y="95"/>
                  </a:cubicBezTo>
                  <a:cubicBezTo>
                    <a:pt x="1" y="127"/>
                    <a:pt x="1" y="127"/>
                    <a:pt x="32" y="159"/>
                  </a:cubicBezTo>
                  <a:cubicBezTo>
                    <a:pt x="32" y="159"/>
                    <a:pt x="32" y="190"/>
                    <a:pt x="64" y="190"/>
                  </a:cubicBezTo>
                  <a:cubicBezTo>
                    <a:pt x="87" y="213"/>
                    <a:pt x="109" y="235"/>
                    <a:pt x="131" y="235"/>
                  </a:cubicBezTo>
                  <a:cubicBezTo>
                    <a:pt x="141" y="235"/>
                    <a:pt x="150" y="231"/>
                    <a:pt x="159" y="222"/>
                  </a:cubicBezTo>
                  <a:lnTo>
                    <a:pt x="222" y="222"/>
                  </a:lnTo>
                  <a:cubicBezTo>
                    <a:pt x="222" y="222"/>
                    <a:pt x="254" y="190"/>
                    <a:pt x="254" y="190"/>
                  </a:cubicBezTo>
                  <a:cubicBezTo>
                    <a:pt x="254" y="190"/>
                    <a:pt x="254" y="190"/>
                    <a:pt x="254" y="159"/>
                  </a:cubicBezTo>
                  <a:cubicBezTo>
                    <a:pt x="286" y="159"/>
                    <a:pt x="286" y="159"/>
                    <a:pt x="286" y="127"/>
                  </a:cubicBezTo>
                  <a:cubicBezTo>
                    <a:pt x="286" y="127"/>
                    <a:pt x="286" y="127"/>
                    <a:pt x="286" y="95"/>
                  </a:cubicBezTo>
                  <a:cubicBezTo>
                    <a:pt x="286" y="95"/>
                    <a:pt x="286" y="95"/>
                    <a:pt x="254" y="64"/>
                  </a:cubicBezTo>
                  <a:cubicBezTo>
                    <a:pt x="254" y="32"/>
                    <a:pt x="222" y="32"/>
                    <a:pt x="222" y="32"/>
                  </a:cubicBezTo>
                  <a:cubicBezTo>
                    <a:pt x="222" y="32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2963957" y="2232026"/>
              <a:ext cx="11462" cy="12477"/>
            </a:xfrm>
            <a:custGeom>
              <a:avLst/>
              <a:gdLst/>
              <a:ahLst/>
              <a:cxnLst/>
              <a:rect l="l" t="t" r="r" b="b"/>
              <a:pathLst>
                <a:path w="350" h="381" extrusionOk="0">
                  <a:moveTo>
                    <a:pt x="127" y="0"/>
                  </a:moveTo>
                  <a:cubicBezTo>
                    <a:pt x="96" y="0"/>
                    <a:pt x="96" y="32"/>
                    <a:pt x="64" y="32"/>
                  </a:cubicBezTo>
                  <a:cubicBezTo>
                    <a:pt x="64" y="64"/>
                    <a:pt x="32" y="64"/>
                    <a:pt x="32" y="64"/>
                  </a:cubicBezTo>
                  <a:cubicBezTo>
                    <a:pt x="1" y="95"/>
                    <a:pt x="1" y="127"/>
                    <a:pt x="1" y="159"/>
                  </a:cubicBezTo>
                  <a:lnTo>
                    <a:pt x="1" y="190"/>
                  </a:lnTo>
                  <a:cubicBezTo>
                    <a:pt x="1" y="222"/>
                    <a:pt x="1" y="254"/>
                    <a:pt x="32" y="254"/>
                  </a:cubicBezTo>
                  <a:cubicBezTo>
                    <a:pt x="32" y="285"/>
                    <a:pt x="32" y="317"/>
                    <a:pt x="64" y="317"/>
                  </a:cubicBezTo>
                  <a:cubicBezTo>
                    <a:pt x="64" y="317"/>
                    <a:pt x="96" y="349"/>
                    <a:pt x="96" y="349"/>
                  </a:cubicBezTo>
                  <a:cubicBezTo>
                    <a:pt x="127" y="349"/>
                    <a:pt x="159" y="380"/>
                    <a:pt x="159" y="380"/>
                  </a:cubicBezTo>
                  <a:cubicBezTo>
                    <a:pt x="191" y="380"/>
                    <a:pt x="191" y="349"/>
                    <a:pt x="222" y="349"/>
                  </a:cubicBezTo>
                  <a:cubicBezTo>
                    <a:pt x="254" y="349"/>
                    <a:pt x="254" y="349"/>
                    <a:pt x="286" y="317"/>
                  </a:cubicBezTo>
                  <a:cubicBezTo>
                    <a:pt x="286" y="317"/>
                    <a:pt x="317" y="285"/>
                    <a:pt x="317" y="285"/>
                  </a:cubicBezTo>
                  <a:cubicBezTo>
                    <a:pt x="317" y="254"/>
                    <a:pt x="349" y="222"/>
                    <a:pt x="349" y="190"/>
                  </a:cubicBezTo>
                  <a:lnTo>
                    <a:pt x="349" y="159"/>
                  </a:lnTo>
                  <a:cubicBezTo>
                    <a:pt x="349" y="127"/>
                    <a:pt x="317" y="95"/>
                    <a:pt x="317" y="95"/>
                  </a:cubicBezTo>
                  <a:cubicBezTo>
                    <a:pt x="317" y="64"/>
                    <a:pt x="317" y="64"/>
                    <a:pt x="286" y="32"/>
                  </a:cubicBezTo>
                  <a:cubicBezTo>
                    <a:pt x="286" y="32"/>
                    <a:pt x="254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2956720" y="2246533"/>
              <a:ext cx="12477" cy="15588"/>
            </a:xfrm>
            <a:custGeom>
              <a:avLst/>
              <a:gdLst/>
              <a:ahLst/>
              <a:cxnLst/>
              <a:rect l="l" t="t" r="r" b="b"/>
              <a:pathLst>
                <a:path w="381" h="476" extrusionOk="0">
                  <a:moveTo>
                    <a:pt x="127" y="1"/>
                  </a:moveTo>
                  <a:cubicBezTo>
                    <a:pt x="127" y="32"/>
                    <a:pt x="95" y="32"/>
                    <a:pt x="95" y="32"/>
                  </a:cubicBezTo>
                  <a:cubicBezTo>
                    <a:pt x="63" y="32"/>
                    <a:pt x="63" y="64"/>
                    <a:pt x="32" y="64"/>
                  </a:cubicBezTo>
                  <a:cubicBezTo>
                    <a:pt x="32" y="96"/>
                    <a:pt x="32" y="127"/>
                    <a:pt x="32" y="127"/>
                  </a:cubicBezTo>
                  <a:cubicBezTo>
                    <a:pt x="32" y="159"/>
                    <a:pt x="0" y="191"/>
                    <a:pt x="0" y="222"/>
                  </a:cubicBezTo>
                  <a:cubicBezTo>
                    <a:pt x="0" y="222"/>
                    <a:pt x="0" y="254"/>
                    <a:pt x="0" y="286"/>
                  </a:cubicBezTo>
                  <a:cubicBezTo>
                    <a:pt x="0" y="286"/>
                    <a:pt x="0" y="317"/>
                    <a:pt x="0" y="349"/>
                  </a:cubicBezTo>
                  <a:cubicBezTo>
                    <a:pt x="0" y="381"/>
                    <a:pt x="32" y="381"/>
                    <a:pt x="32" y="412"/>
                  </a:cubicBezTo>
                  <a:cubicBezTo>
                    <a:pt x="63" y="444"/>
                    <a:pt x="95" y="444"/>
                    <a:pt x="95" y="444"/>
                  </a:cubicBezTo>
                  <a:cubicBezTo>
                    <a:pt x="127" y="476"/>
                    <a:pt x="158" y="476"/>
                    <a:pt x="190" y="476"/>
                  </a:cubicBezTo>
                  <a:lnTo>
                    <a:pt x="222" y="476"/>
                  </a:lnTo>
                  <a:cubicBezTo>
                    <a:pt x="253" y="444"/>
                    <a:pt x="285" y="444"/>
                    <a:pt x="317" y="412"/>
                  </a:cubicBezTo>
                  <a:cubicBezTo>
                    <a:pt x="317" y="412"/>
                    <a:pt x="348" y="381"/>
                    <a:pt x="348" y="349"/>
                  </a:cubicBezTo>
                  <a:cubicBezTo>
                    <a:pt x="348" y="317"/>
                    <a:pt x="380" y="317"/>
                    <a:pt x="380" y="286"/>
                  </a:cubicBezTo>
                  <a:cubicBezTo>
                    <a:pt x="348" y="254"/>
                    <a:pt x="348" y="254"/>
                    <a:pt x="348" y="222"/>
                  </a:cubicBezTo>
                  <a:cubicBezTo>
                    <a:pt x="348" y="191"/>
                    <a:pt x="348" y="159"/>
                    <a:pt x="348" y="127"/>
                  </a:cubicBezTo>
                  <a:cubicBezTo>
                    <a:pt x="317" y="127"/>
                    <a:pt x="317" y="96"/>
                    <a:pt x="317" y="96"/>
                  </a:cubicBezTo>
                  <a:cubicBezTo>
                    <a:pt x="317" y="64"/>
                    <a:pt x="285" y="64"/>
                    <a:pt x="285" y="64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22" y="1"/>
                    <a:pt x="190" y="1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3054177" y="2195709"/>
              <a:ext cx="9366" cy="10414"/>
            </a:xfrm>
            <a:custGeom>
              <a:avLst/>
              <a:gdLst/>
              <a:ahLst/>
              <a:cxnLst/>
              <a:rect l="l" t="t" r="r" b="b"/>
              <a:pathLst>
                <a:path w="286" h="318" extrusionOk="0">
                  <a:moveTo>
                    <a:pt x="96" y="1"/>
                  </a:moveTo>
                  <a:cubicBezTo>
                    <a:pt x="96" y="33"/>
                    <a:pt x="64" y="33"/>
                    <a:pt x="64" y="64"/>
                  </a:cubicBezTo>
                  <a:cubicBezTo>
                    <a:pt x="33" y="64"/>
                    <a:pt x="33" y="96"/>
                    <a:pt x="33" y="96"/>
                  </a:cubicBezTo>
                  <a:cubicBezTo>
                    <a:pt x="1" y="96"/>
                    <a:pt x="1" y="128"/>
                    <a:pt x="1" y="128"/>
                  </a:cubicBezTo>
                  <a:cubicBezTo>
                    <a:pt x="1" y="159"/>
                    <a:pt x="1" y="159"/>
                    <a:pt x="1" y="191"/>
                  </a:cubicBezTo>
                  <a:cubicBezTo>
                    <a:pt x="1" y="191"/>
                    <a:pt x="1" y="223"/>
                    <a:pt x="1" y="223"/>
                  </a:cubicBezTo>
                  <a:cubicBezTo>
                    <a:pt x="1" y="254"/>
                    <a:pt x="1" y="254"/>
                    <a:pt x="33" y="254"/>
                  </a:cubicBezTo>
                  <a:cubicBezTo>
                    <a:pt x="33" y="286"/>
                    <a:pt x="33" y="286"/>
                    <a:pt x="64" y="286"/>
                  </a:cubicBezTo>
                  <a:cubicBezTo>
                    <a:pt x="64" y="286"/>
                    <a:pt x="96" y="318"/>
                    <a:pt x="128" y="318"/>
                  </a:cubicBezTo>
                  <a:cubicBezTo>
                    <a:pt x="128" y="318"/>
                    <a:pt x="128" y="286"/>
                    <a:pt x="159" y="286"/>
                  </a:cubicBezTo>
                  <a:cubicBezTo>
                    <a:pt x="159" y="286"/>
                    <a:pt x="191" y="286"/>
                    <a:pt x="191" y="254"/>
                  </a:cubicBezTo>
                  <a:lnTo>
                    <a:pt x="254" y="254"/>
                  </a:lnTo>
                  <a:cubicBezTo>
                    <a:pt x="254" y="223"/>
                    <a:pt x="254" y="223"/>
                    <a:pt x="254" y="191"/>
                  </a:cubicBezTo>
                  <a:cubicBezTo>
                    <a:pt x="286" y="191"/>
                    <a:pt x="286" y="159"/>
                    <a:pt x="286" y="159"/>
                  </a:cubicBezTo>
                  <a:cubicBezTo>
                    <a:pt x="286" y="128"/>
                    <a:pt x="286" y="96"/>
                    <a:pt x="254" y="96"/>
                  </a:cubicBezTo>
                  <a:cubicBezTo>
                    <a:pt x="254" y="64"/>
                    <a:pt x="254" y="64"/>
                    <a:pt x="254" y="64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191" y="33"/>
                    <a:pt x="159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3060399" y="2186376"/>
              <a:ext cx="9366" cy="10414"/>
            </a:xfrm>
            <a:custGeom>
              <a:avLst/>
              <a:gdLst/>
              <a:ahLst/>
              <a:cxnLst/>
              <a:rect l="l" t="t" r="r" b="b"/>
              <a:pathLst>
                <a:path w="286" h="318" extrusionOk="0">
                  <a:moveTo>
                    <a:pt x="159" y="1"/>
                  </a:moveTo>
                  <a:cubicBezTo>
                    <a:pt x="128" y="1"/>
                    <a:pt x="128" y="1"/>
                    <a:pt x="96" y="33"/>
                  </a:cubicBezTo>
                  <a:cubicBezTo>
                    <a:pt x="96" y="33"/>
                    <a:pt x="64" y="64"/>
                    <a:pt x="64" y="64"/>
                  </a:cubicBezTo>
                  <a:cubicBezTo>
                    <a:pt x="33" y="64"/>
                    <a:pt x="1" y="96"/>
                    <a:pt x="1" y="128"/>
                  </a:cubicBezTo>
                  <a:cubicBezTo>
                    <a:pt x="1" y="128"/>
                    <a:pt x="1" y="159"/>
                    <a:pt x="1" y="191"/>
                  </a:cubicBezTo>
                  <a:cubicBezTo>
                    <a:pt x="1" y="191"/>
                    <a:pt x="1" y="191"/>
                    <a:pt x="1" y="223"/>
                  </a:cubicBezTo>
                  <a:cubicBezTo>
                    <a:pt x="1" y="223"/>
                    <a:pt x="1" y="254"/>
                    <a:pt x="33" y="254"/>
                  </a:cubicBezTo>
                  <a:cubicBezTo>
                    <a:pt x="33" y="286"/>
                    <a:pt x="64" y="286"/>
                    <a:pt x="64" y="286"/>
                  </a:cubicBezTo>
                  <a:cubicBezTo>
                    <a:pt x="64" y="318"/>
                    <a:pt x="96" y="318"/>
                    <a:pt x="128" y="318"/>
                  </a:cubicBezTo>
                  <a:cubicBezTo>
                    <a:pt x="128" y="318"/>
                    <a:pt x="159" y="318"/>
                    <a:pt x="191" y="286"/>
                  </a:cubicBezTo>
                  <a:cubicBezTo>
                    <a:pt x="191" y="286"/>
                    <a:pt x="223" y="254"/>
                    <a:pt x="223" y="254"/>
                  </a:cubicBezTo>
                  <a:cubicBezTo>
                    <a:pt x="254" y="223"/>
                    <a:pt x="254" y="223"/>
                    <a:pt x="254" y="191"/>
                  </a:cubicBezTo>
                  <a:cubicBezTo>
                    <a:pt x="286" y="191"/>
                    <a:pt x="286" y="159"/>
                    <a:pt x="286" y="159"/>
                  </a:cubicBezTo>
                  <a:cubicBezTo>
                    <a:pt x="286" y="159"/>
                    <a:pt x="286" y="128"/>
                    <a:pt x="286" y="128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64"/>
                    <a:pt x="254" y="64"/>
                    <a:pt x="254" y="33"/>
                  </a:cubicBezTo>
                  <a:lnTo>
                    <a:pt x="223" y="33"/>
                  </a:lnTo>
                  <a:cubicBezTo>
                    <a:pt x="223" y="33"/>
                    <a:pt x="191" y="33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2808406" y="2412466"/>
              <a:ext cx="12477" cy="12477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59" y="1"/>
                  </a:moveTo>
                  <a:cubicBezTo>
                    <a:pt x="127" y="1"/>
                    <a:pt x="127" y="32"/>
                    <a:pt x="127" y="32"/>
                  </a:cubicBezTo>
                  <a:lnTo>
                    <a:pt x="95" y="32"/>
                  </a:lnTo>
                  <a:cubicBezTo>
                    <a:pt x="95" y="32"/>
                    <a:pt x="64" y="32"/>
                    <a:pt x="64" y="64"/>
                  </a:cubicBezTo>
                  <a:lnTo>
                    <a:pt x="32" y="64"/>
                  </a:lnTo>
                  <a:cubicBezTo>
                    <a:pt x="32" y="96"/>
                    <a:pt x="32" y="96"/>
                    <a:pt x="32" y="9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59"/>
                    <a:pt x="0" y="159"/>
                    <a:pt x="0" y="191"/>
                  </a:cubicBezTo>
                  <a:cubicBezTo>
                    <a:pt x="32" y="191"/>
                    <a:pt x="32" y="191"/>
                    <a:pt x="32" y="222"/>
                  </a:cubicBezTo>
                  <a:cubicBezTo>
                    <a:pt x="48" y="238"/>
                    <a:pt x="56" y="246"/>
                    <a:pt x="64" y="254"/>
                  </a:cubicBezTo>
                  <a:lnTo>
                    <a:pt x="64" y="254"/>
                  </a:lnTo>
                  <a:cubicBezTo>
                    <a:pt x="64" y="286"/>
                    <a:pt x="95" y="286"/>
                    <a:pt x="95" y="317"/>
                  </a:cubicBezTo>
                  <a:cubicBezTo>
                    <a:pt x="127" y="349"/>
                    <a:pt x="159" y="349"/>
                    <a:pt x="190" y="349"/>
                  </a:cubicBezTo>
                  <a:cubicBezTo>
                    <a:pt x="190" y="381"/>
                    <a:pt x="222" y="381"/>
                    <a:pt x="222" y="381"/>
                  </a:cubicBezTo>
                  <a:cubicBezTo>
                    <a:pt x="254" y="381"/>
                    <a:pt x="254" y="381"/>
                    <a:pt x="285" y="349"/>
                  </a:cubicBezTo>
                  <a:cubicBezTo>
                    <a:pt x="317" y="349"/>
                    <a:pt x="317" y="349"/>
                    <a:pt x="317" y="317"/>
                  </a:cubicBezTo>
                  <a:cubicBezTo>
                    <a:pt x="349" y="317"/>
                    <a:pt x="349" y="317"/>
                    <a:pt x="380" y="286"/>
                  </a:cubicBezTo>
                  <a:cubicBezTo>
                    <a:pt x="380" y="254"/>
                    <a:pt x="380" y="222"/>
                    <a:pt x="380" y="191"/>
                  </a:cubicBezTo>
                  <a:cubicBezTo>
                    <a:pt x="380" y="159"/>
                    <a:pt x="380" y="127"/>
                    <a:pt x="380" y="96"/>
                  </a:cubicBezTo>
                  <a:cubicBezTo>
                    <a:pt x="349" y="96"/>
                    <a:pt x="349" y="64"/>
                    <a:pt x="317" y="64"/>
                  </a:cubicBezTo>
                  <a:cubicBezTo>
                    <a:pt x="317" y="64"/>
                    <a:pt x="285" y="32"/>
                    <a:pt x="285" y="32"/>
                  </a:cubicBezTo>
                  <a:cubicBezTo>
                    <a:pt x="254" y="1"/>
                    <a:pt x="254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2812565" y="2396910"/>
              <a:ext cx="10381" cy="12477"/>
            </a:xfrm>
            <a:custGeom>
              <a:avLst/>
              <a:gdLst/>
              <a:ahLst/>
              <a:cxnLst/>
              <a:rect l="l" t="t" r="r" b="b"/>
              <a:pathLst>
                <a:path w="317" h="381" extrusionOk="0">
                  <a:moveTo>
                    <a:pt x="127" y="1"/>
                  </a:moveTo>
                  <a:cubicBezTo>
                    <a:pt x="127" y="1"/>
                    <a:pt x="95" y="32"/>
                    <a:pt x="63" y="32"/>
                  </a:cubicBezTo>
                  <a:cubicBezTo>
                    <a:pt x="63" y="32"/>
                    <a:pt x="63" y="64"/>
                    <a:pt x="32" y="64"/>
                  </a:cubicBezTo>
                  <a:cubicBezTo>
                    <a:pt x="32" y="96"/>
                    <a:pt x="32" y="96"/>
                    <a:pt x="32" y="127"/>
                  </a:cubicBezTo>
                  <a:cubicBezTo>
                    <a:pt x="32" y="127"/>
                    <a:pt x="32" y="159"/>
                    <a:pt x="0" y="159"/>
                  </a:cubicBezTo>
                  <a:cubicBezTo>
                    <a:pt x="0" y="191"/>
                    <a:pt x="0" y="191"/>
                    <a:pt x="0" y="222"/>
                  </a:cubicBezTo>
                  <a:cubicBezTo>
                    <a:pt x="3" y="222"/>
                    <a:pt x="6" y="223"/>
                    <a:pt x="8" y="223"/>
                  </a:cubicBezTo>
                  <a:lnTo>
                    <a:pt x="8" y="223"/>
                  </a:lnTo>
                  <a:cubicBezTo>
                    <a:pt x="0" y="241"/>
                    <a:pt x="0" y="254"/>
                    <a:pt x="0" y="25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32" y="317"/>
                    <a:pt x="32" y="317"/>
                    <a:pt x="32" y="349"/>
                  </a:cubicBezTo>
                  <a:cubicBezTo>
                    <a:pt x="32" y="349"/>
                    <a:pt x="63" y="349"/>
                    <a:pt x="63" y="381"/>
                  </a:cubicBezTo>
                  <a:lnTo>
                    <a:pt x="222" y="381"/>
                  </a:lnTo>
                  <a:cubicBezTo>
                    <a:pt x="222" y="349"/>
                    <a:pt x="222" y="349"/>
                    <a:pt x="222" y="349"/>
                  </a:cubicBezTo>
                  <a:cubicBezTo>
                    <a:pt x="243" y="328"/>
                    <a:pt x="250" y="307"/>
                    <a:pt x="262" y="286"/>
                  </a:cubicBezTo>
                  <a:lnTo>
                    <a:pt x="262" y="286"/>
                  </a:lnTo>
                  <a:cubicBezTo>
                    <a:pt x="285" y="285"/>
                    <a:pt x="285" y="283"/>
                    <a:pt x="285" y="254"/>
                  </a:cubicBezTo>
                  <a:lnTo>
                    <a:pt x="285" y="254"/>
                  </a:lnTo>
                  <a:cubicBezTo>
                    <a:pt x="285" y="254"/>
                    <a:pt x="285" y="254"/>
                    <a:pt x="285" y="254"/>
                  </a:cubicBezTo>
                  <a:cubicBezTo>
                    <a:pt x="285" y="254"/>
                    <a:pt x="285" y="254"/>
                    <a:pt x="285" y="222"/>
                  </a:cubicBezTo>
                  <a:cubicBezTo>
                    <a:pt x="317" y="191"/>
                    <a:pt x="317" y="191"/>
                    <a:pt x="317" y="159"/>
                  </a:cubicBezTo>
                  <a:cubicBezTo>
                    <a:pt x="317" y="159"/>
                    <a:pt x="317" y="127"/>
                    <a:pt x="317" y="96"/>
                  </a:cubicBezTo>
                  <a:cubicBezTo>
                    <a:pt x="317" y="64"/>
                    <a:pt x="285" y="64"/>
                    <a:pt x="285" y="32"/>
                  </a:cubicBezTo>
                  <a:cubicBezTo>
                    <a:pt x="253" y="1"/>
                    <a:pt x="253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2802183" y="2379292"/>
              <a:ext cx="13525" cy="12477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127" y="0"/>
                  </a:moveTo>
                  <a:cubicBezTo>
                    <a:pt x="127" y="32"/>
                    <a:pt x="95" y="32"/>
                    <a:pt x="95" y="32"/>
                  </a:cubicBezTo>
                  <a:cubicBezTo>
                    <a:pt x="64" y="32"/>
                    <a:pt x="64" y="32"/>
                    <a:pt x="64" y="64"/>
                  </a:cubicBezTo>
                  <a:cubicBezTo>
                    <a:pt x="32" y="64"/>
                    <a:pt x="32" y="95"/>
                    <a:pt x="32" y="95"/>
                  </a:cubicBezTo>
                  <a:cubicBezTo>
                    <a:pt x="0" y="127"/>
                    <a:pt x="0" y="159"/>
                    <a:pt x="0" y="159"/>
                  </a:cubicBezTo>
                  <a:cubicBezTo>
                    <a:pt x="0" y="190"/>
                    <a:pt x="0" y="190"/>
                    <a:pt x="32" y="222"/>
                  </a:cubicBezTo>
                  <a:cubicBezTo>
                    <a:pt x="32" y="254"/>
                    <a:pt x="32" y="254"/>
                    <a:pt x="32" y="285"/>
                  </a:cubicBezTo>
                  <a:lnTo>
                    <a:pt x="64" y="285"/>
                  </a:lnTo>
                  <a:cubicBezTo>
                    <a:pt x="64" y="317"/>
                    <a:pt x="95" y="349"/>
                    <a:pt x="127" y="349"/>
                  </a:cubicBezTo>
                  <a:cubicBezTo>
                    <a:pt x="127" y="380"/>
                    <a:pt x="159" y="380"/>
                    <a:pt x="159" y="380"/>
                  </a:cubicBezTo>
                  <a:lnTo>
                    <a:pt x="285" y="380"/>
                  </a:lnTo>
                  <a:cubicBezTo>
                    <a:pt x="317" y="380"/>
                    <a:pt x="317" y="380"/>
                    <a:pt x="349" y="349"/>
                  </a:cubicBezTo>
                  <a:lnTo>
                    <a:pt x="380" y="349"/>
                  </a:lnTo>
                  <a:cubicBezTo>
                    <a:pt x="380" y="317"/>
                    <a:pt x="380" y="317"/>
                    <a:pt x="411" y="286"/>
                  </a:cubicBezTo>
                  <a:lnTo>
                    <a:pt x="411" y="286"/>
                  </a:lnTo>
                  <a:cubicBezTo>
                    <a:pt x="396" y="301"/>
                    <a:pt x="388" y="309"/>
                    <a:pt x="380" y="317"/>
                  </a:cubicBezTo>
                  <a:lnTo>
                    <a:pt x="380" y="317"/>
                  </a:lnTo>
                  <a:cubicBezTo>
                    <a:pt x="412" y="285"/>
                    <a:pt x="412" y="254"/>
                    <a:pt x="412" y="222"/>
                  </a:cubicBezTo>
                  <a:cubicBezTo>
                    <a:pt x="412" y="222"/>
                    <a:pt x="412" y="190"/>
                    <a:pt x="412" y="190"/>
                  </a:cubicBezTo>
                  <a:cubicBezTo>
                    <a:pt x="412" y="159"/>
                    <a:pt x="380" y="127"/>
                    <a:pt x="380" y="127"/>
                  </a:cubicBezTo>
                  <a:cubicBezTo>
                    <a:pt x="358" y="105"/>
                    <a:pt x="337" y="98"/>
                    <a:pt x="325" y="96"/>
                  </a:cubicBezTo>
                  <a:lnTo>
                    <a:pt x="325" y="96"/>
                  </a:lnTo>
                  <a:cubicBezTo>
                    <a:pt x="313" y="78"/>
                    <a:pt x="306" y="64"/>
                    <a:pt x="285" y="64"/>
                  </a:cubicBezTo>
                  <a:cubicBezTo>
                    <a:pt x="254" y="32"/>
                    <a:pt x="254" y="32"/>
                    <a:pt x="222" y="32"/>
                  </a:cubicBezTo>
                  <a:cubicBezTo>
                    <a:pt x="222" y="0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2808406" y="2359578"/>
              <a:ext cx="9366" cy="12477"/>
            </a:xfrm>
            <a:custGeom>
              <a:avLst/>
              <a:gdLst/>
              <a:ahLst/>
              <a:cxnLst/>
              <a:rect l="l" t="t" r="r" b="b"/>
              <a:pathLst>
                <a:path w="286" h="381" extrusionOk="0">
                  <a:moveTo>
                    <a:pt x="95" y="1"/>
                  </a:moveTo>
                  <a:cubicBezTo>
                    <a:pt x="64" y="32"/>
                    <a:pt x="64" y="32"/>
                    <a:pt x="32" y="64"/>
                  </a:cubicBezTo>
                  <a:lnTo>
                    <a:pt x="0" y="64"/>
                  </a:lnTo>
                  <a:cubicBezTo>
                    <a:pt x="0" y="96"/>
                    <a:pt x="0" y="127"/>
                    <a:pt x="0" y="159"/>
                  </a:cubicBezTo>
                  <a:cubicBezTo>
                    <a:pt x="0" y="191"/>
                    <a:pt x="0" y="222"/>
                    <a:pt x="0" y="254"/>
                  </a:cubicBezTo>
                  <a:cubicBezTo>
                    <a:pt x="0" y="286"/>
                    <a:pt x="0" y="286"/>
                    <a:pt x="0" y="317"/>
                  </a:cubicBezTo>
                  <a:cubicBezTo>
                    <a:pt x="32" y="317"/>
                    <a:pt x="32" y="349"/>
                    <a:pt x="32" y="349"/>
                  </a:cubicBezTo>
                  <a:cubicBezTo>
                    <a:pt x="64" y="349"/>
                    <a:pt x="64" y="381"/>
                    <a:pt x="95" y="381"/>
                  </a:cubicBezTo>
                  <a:lnTo>
                    <a:pt x="159" y="381"/>
                  </a:lnTo>
                  <a:cubicBezTo>
                    <a:pt x="190" y="381"/>
                    <a:pt x="222" y="381"/>
                    <a:pt x="222" y="349"/>
                  </a:cubicBezTo>
                  <a:cubicBezTo>
                    <a:pt x="254" y="349"/>
                    <a:pt x="254" y="317"/>
                    <a:pt x="254" y="317"/>
                  </a:cubicBezTo>
                  <a:cubicBezTo>
                    <a:pt x="254" y="286"/>
                    <a:pt x="254" y="286"/>
                    <a:pt x="254" y="254"/>
                  </a:cubicBezTo>
                  <a:cubicBezTo>
                    <a:pt x="285" y="222"/>
                    <a:pt x="285" y="191"/>
                    <a:pt x="285" y="159"/>
                  </a:cubicBezTo>
                  <a:cubicBezTo>
                    <a:pt x="285" y="127"/>
                    <a:pt x="285" y="127"/>
                    <a:pt x="254" y="96"/>
                  </a:cubicBezTo>
                  <a:cubicBezTo>
                    <a:pt x="254" y="64"/>
                    <a:pt x="254" y="64"/>
                    <a:pt x="222" y="64"/>
                  </a:cubicBezTo>
                  <a:cubicBezTo>
                    <a:pt x="222" y="32"/>
                    <a:pt x="222" y="32"/>
                    <a:pt x="190" y="32"/>
                  </a:cubicBezTo>
                  <a:cubicBezTo>
                    <a:pt x="190" y="1"/>
                    <a:pt x="159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2813580" y="2338849"/>
              <a:ext cx="11462" cy="10381"/>
            </a:xfrm>
            <a:custGeom>
              <a:avLst/>
              <a:gdLst/>
              <a:ahLst/>
              <a:cxnLst/>
              <a:rect l="l" t="t" r="r" b="b"/>
              <a:pathLst>
                <a:path w="350" h="317" extrusionOk="0">
                  <a:moveTo>
                    <a:pt x="191" y="0"/>
                  </a:moveTo>
                  <a:cubicBezTo>
                    <a:pt x="159" y="0"/>
                    <a:pt x="127" y="0"/>
                    <a:pt x="127" y="32"/>
                  </a:cubicBezTo>
                  <a:cubicBezTo>
                    <a:pt x="127" y="32"/>
                    <a:pt x="96" y="32"/>
                    <a:pt x="96" y="64"/>
                  </a:cubicBezTo>
                  <a:cubicBezTo>
                    <a:pt x="64" y="95"/>
                    <a:pt x="64" y="95"/>
                    <a:pt x="32" y="127"/>
                  </a:cubicBezTo>
                  <a:cubicBezTo>
                    <a:pt x="32" y="127"/>
                    <a:pt x="32" y="159"/>
                    <a:pt x="32" y="159"/>
                  </a:cubicBezTo>
                  <a:cubicBezTo>
                    <a:pt x="1" y="190"/>
                    <a:pt x="1" y="190"/>
                    <a:pt x="1" y="222"/>
                  </a:cubicBezTo>
                  <a:cubicBezTo>
                    <a:pt x="1" y="222"/>
                    <a:pt x="1" y="254"/>
                    <a:pt x="32" y="254"/>
                  </a:cubicBezTo>
                  <a:cubicBezTo>
                    <a:pt x="32" y="285"/>
                    <a:pt x="32" y="285"/>
                    <a:pt x="32" y="285"/>
                  </a:cubicBezTo>
                  <a:cubicBezTo>
                    <a:pt x="64" y="317"/>
                    <a:pt x="64" y="317"/>
                    <a:pt x="64" y="317"/>
                  </a:cubicBezTo>
                  <a:lnTo>
                    <a:pt x="159" y="317"/>
                  </a:lnTo>
                  <a:cubicBezTo>
                    <a:pt x="191" y="317"/>
                    <a:pt x="191" y="285"/>
                    <a:pt x="222" y="285"/>
                  </a:cubicBezTo>
                  <a:cubicBezTo>
                    <a:pt x="222" y="285"/>
                    <a:pt x="254" y="254"/>
                    <a:pt x="254" y="254"/>
                  </a:cubicBezTo>
                  <a:cubicBezTo>
                    <a:pt x="254" y="222"/>
                    <a:pt x="286" y="222"/>
                    <a:pt x="286" y="222"/>
                  </a:cubicBezTo>
                  <a:cubicBezTo>
                    <a:pt x="286" y="222"/>
                    <a:pt x="317" y="190"/>
                    <a:pt x="317" y="190"/>
                  </a:cubicBezTo>
                  <a:cubicBezTo>
                    <a:pt x="317" y="159"/>
                    <a:pt x="317" y="159"/>
                    <a:pt x="349" y="127"/>
                  </a:cubicBezTo>
                  <a:cubicBezTo>
                    <a:pt x="349" y="127"/>
                    <a:pt x="349" y="95"/>
                    <a:pt x="317" y="9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7" y="32"/>
                    <a:pt x="286" y="32"/>
                    <a:pt x="286" y="32"/>
                  </a:cubicBezTo>
                  <a:cubicBezTo>
                    <a:pt x="286" y="0"/>
                    <a:pt x="286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2821898" y="2352308"/>
              <a:ext cx="10381" cy="12477"/>
            </a:xfrm>
            <a:custGeom>
              <a:avLst/>
              <a:gdLst/>
              <a:ahLst/>
              <a:cxnLst/>
              <a:rect l="l" t="t" r="r" b="b"/>
              <a:pathLst>
                <a:path w="317" h="381" extrusionOk="0">
                  <a:moveTo>
                    <a:pt x="95" y="1"/>
                  </a:moveTo>
                  <a:cubicBezTo>
                    <a:pt x="95" y="1"/>
                    <a:pt x="63" y="33"/>
                    <a:pt x="63" y="33"/>
                  </a:cubicBezTo>
                  <a:cubicBezTo>
                    <a:pt x="32" y="33"/>
                    <a:pt x="32" y="64"/>
                    <a:pt x="32" y="64"/>
                  </a:cubicBezTo>
                  <a:cubicBezTo>
                    <a:pt x="32" y="96"/>
                    <a:pt x="0" y="96"/>
                    <a:pt x="0" y="96"/>
                  </a:cubicBezTo>
                  <a:cubicBezTo>
                    <a:pt x="0" y="128"/>
                    <a:pt x="0" y="159"/>
                    <a:pt x="0" y="191"/>
                  </a:cubicBezTo>
                  <a:cubicBezTo>
                    <a:pt x="0" y="191"/>
                    <a:pt x="0" y="223"/>
                    <a:pt x="0" y="223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54"/>
                    <a:pt x="32" y="286"/>
                    <a:pt x="32" y="286"/>
                  </a:cubicBezTo>
                  <a:cubicBezTo>
                    <a:pt x="63" y="286"/>
                    <a:pt x="63" y="318"/>
                    <a:pt x="63" y="318"/>
                  </a:cubicBezTo>
                  <a:cubicBezTo>
                    <a:pt x="63" y="318"/>
                    <a:pt x="95" y="349"/>
                    <a:pt x="95" y="349"/>
                  </a:cubicBezTo>
                  <a:lnTo>
                    <a:pt x="158" y="349"/>
                  </a:lnTo>
                  <a:cubicBezTo>
                    <a:pt x="158" y="349"/>
                    <a:pt x="158" y="349"/>
                    <a:pt x="158" y="349"/>
                  </a:cubicBezTo>
                  <a:lnTo>
                    <a:pt x="158" y="349"/>
                  </a:lnTo>
                  <a:cubicBezTo>
                    <a:pt x="158" y="358"/>
                    <a:pt x="161" y="364"/>
                    <a:pt x="164" y="368"/>
                  </a:cubicBezTo>
                  <a:lnTo>
                    <a:pt x="164" y="368"/>
                  </a:lnTo>
                  <a:cubicBezTo>
                    <a:pt x="168" y="375"/>
                    <a:pt x="176" y="381"/>
                    <a:pt x="190" y="381"/>
                  </a:cubicBezTo>
                  <a:lnTo>
                    <a:pt x="222" y="381"/>
                  </a:lnTo>
                  <a:cubicBezTo>
                    <a:pt x="253" y="349"/>
                    <a:pt x="253" y="349"/>
                    <a:pt x="285" y="318"/>
                  </a:cubicBezTo>
                  <a:cubicBezTo>
                    <a:pt x="285" y="286"/>
                    <a:pt x="317" y="286"/>
                    <a:pt x="317" y="254"/>
                  </a:cubicBezTo>
                  <a:cubicBezTo>
                    <a:pt x="317" y="254"/>
                    <a:pt x="317" y="223"/>
                    <a:pt x="317" y="191"/>
                  </a:cubicBezTo>
                  <a:cubicBezTo>
                    <a:pt x="317" y="191"/>
                    <a:pt x="317" y="191"/>
                    <a:pt x="317" y="159"/>
                  </a:cubicBezTo>
                  <a:cubicBezTo>
                    <a:pt x="317" y="128"/>
                    <a:pt x="285" y="128"/>
                    <a:pt x="285" y="96"/>
                  </a:cubicBezTo>
                  <a:cubicBezTo>
                    <a:pt x="285" y="96"/>
                    <a:pt x="285" y="96"/>
                    <a:pt x="285" y="64"/>
                  </a:cubicBezTo>
                  <a:cubicBezTo>
                    <a:pt x="285" y="64"/>
                    <a:pt x="253" y="33"/>
                    <a:pt x="253" y="33"/>
                  </a:cubicBezTo>
                  <a:cubicBezTo>
                    <a:pt x="222" y="33"/>
                    <a:pt x="222" y="1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2819802" y="2368911"/>
              <a:ext cx="12477" cy="12903"/>
            </a:xfrm>
            <a:custGeom>
              <a:avLst/>
              <a:gdLst/>
              <a:ahLst/>
              <a:cxnLst/>
              <a:rect l="l" t="t" r="r" b="b"/>
              <a:pathLst>
                <a:path w="381" h="394" extrusionOk="0">
                  <a:moveTo>
                    <a:pt x="127" y="1"/>
                  </a:moveTo>
                  <a:cubicBezTo>
                    <a:pt x="96" y="1"/>
                    <a:pt x="64" y="32"/>
                    <a:pt x="64" y="64"/>
                  </a:cubicBezTo>
                  <a:cubicBezTo>
                    <a:pt x="32" y="64"/>
                    <a:pt x="32" y="96"/>
                    <a:pt x="1" y="96"/>
                  </a:cubicBezTo>
                  <a:cubicBezTo>
                    <a:pt x="1" y="127"/>
                    <a:pt x="1" y="159"/>
                    <a:pt x="1" y="191"/>
                  </a:cubicBezTo>
                  <a:cubicBezTo>
                    <a:pt x="1" y="222"/>
                    <a:pt x="1" y="254"/>
                    <a:pt x="1" y="286"/>
                  </a:cubicBezTo>
                  <a:cubicBezTo>
                    <a:pt x="1" y="286"/>
                    <a:pt x="32" y="317"/>
                    <a:pt x="32" y="349"/>
                  </a:cubicBezTo>
                  <a:cubicBezTo>
                    <a:pt x="77" y="371"/>
                    <a:pt x="122" y="394"/>
                    <a:pt x="167" y="394"/>
                  </a:cubicBezTo>
                  <a:cubicBezTo>
                    <a:pt x="185" y="394"/>
                    <a:pt x="204" y="390"/>
                    <a:pt x="222" y="381"/>
                  </a:cubicBezTo>
                  <a:cubicBezTo>
                    <a:pt x="254" y="381"/>
                    <a:pt x="286" y="381"/>
                    <a:pt x="286" y="349"/>
                  </a:cubicBezTo>
                  <a:lnTo>
                    <a:pt x="317" y="349"/>
                  </a:lnTo>
                  <a:cubicBezTo>
                    <a:pt x="317" y="349"/>
                    <a:pt x="317" y="317"/>
                    <a:pt x="317" y="317"/>
                  </a:cubicBezTo>
                  <a:cubicBezTo>
                    <a:pt x="349" y="317"/>
                    <a:pt x="349" y="286"/>
                    <a:pt x="349" y="286"/>
                  </a:cubicBezTo>
                  <a:cubicBezTo>
                    <a:pt x="381" y="254"/>
                    <a:pt x="381" y="222"/>
                    <a:pt x="381" y="191"/>
                  </a:cubicBezTo>
                  <a:cubicBezTo>
                    <a:pt x="381" y="159"/>
                    <a:pt x="381" y="159"/>
                    <a:pt x="381" y="127"/>
                  </a:cubicBezTo>
                  <a:cubicBezTo>
                    <a:pt x="381" y="96"/>
                    <a:pt x="381" y="96"/>
                    <a:pt x="349" y="64"/>
                  </a:cubicBezTo>
                  <a:cubicBezTo>
                    <a:pt x="349" y="64"/>
                    <a:pt x="317" y="32"/>
                    <a:pt x="317" y="32"/>
                  </a:cubicBezTo>
                  <a:cubicBezTo>
                    <a:pt x="286" y="32"/>
                    <a:pt x="286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2822913" y="2440465"/>
              <a:ext cx="8351" cy="8351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96" y="1"/>
                  </a:moveTo>
                  <a:cubicBezTo>
                    <a:pt x="64" y="1"/>
                    <a:pt x="64" y="1"/>
                    <a:pt x="32" y="32"/>
                  </a:cubicBezTo>
                  <a:cubicBezTo>
                    <a:pt x="32" y="32"/>
                    <a:pt x="32" y="32"/>
                    <a:pt x="32" y="64"/>
                  </a:cubicBezTo>
                  <a:cubicBezTo>
                    <a:pt x="32" y="64"/>
                    <a:pt x="1" y="96"/>
                    <a:pt x="1" y="9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59"/>
                    <a:pt x="1" y="191"/>
                    <a:pt x="32" y="222"/>
                  </a:cubicBezTo>
                  <a:cubicBezTo>
                    <a:pt x="54" y="244"/>
                    <a:pt x="75" y="251"/>
                    <a:pt x="96" y="253"/>
                  </a:cubicBezTo>
                  <a:lnTo>
                    <a:pt x="96" y="253"/>
                  </a:lnTo>
                  <a:cubicBezTo>
                    <a:pt x="96" y="254"/>
                    <a:pt x="96" y="254"/>
                    <a:pt x="96" y="254"/>
                  </a:cubicBezTo>
                  <a:lnTo>
                    <a:pt x="191" y="254"/>
                  </a:lnTo>
                  <a:cubicBezTo>
                    <a:pt x="191" y="222"/>
                    <a:pt x="222" y="222"/>
                    <a:pt x="222" y="222"/>
                  </a:cubicBezTo>
                  <a:cubicBezTo>
                    <a:pt x="254" y="191"/>
                    <a:pt x="254" y="191"/>
                    <a:pt x="254" y="159"/>
                  </a:cubicBezTo>
                  <a:cubicBezTo>
                    <a:pt x="254" y="159"/>
                    <a:pt x="254" y="127"/>
                    <a:pt x="254" y="127"/>
                  </a:cubicBezTo>
                  <a:cubicBezTo>
                    <a:pt x="254" y="96"/>
                    <a:pt x="254" y="96"/>
                    <a:pt x="254" y="64"/>
                  </a:cubicBezTo>
                  <a:cubicBezTo>
                    <a:pt x="254" y="64"/>
                    <a:pt x="254" y="32"/>
                    <a:pt x="222" y="32"/>
                  </a:cubicBezTo>
                  <a:cubicBezTo>
                    <a:pt x="222" y="32"/>
                    <a:pt x="222" y="32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2802183" y="2434243"/>
              <a:ext cx="10414" cy="11462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159" y="1"/>
                  </a:moveTo>
                  <a:cubicBezTo>
                    <a:pt x="159" y="1"/>
                    <a:pt x="127" y="1"/>
                    <a:pt x="127" y="32"/>
                  </a:cubicBezTo>
                  <a:lnTo>
                    <a:pt x="95" y="32"/>
                  </a:lnTo>
                  <a:cubicBezTo>
                    <a:pt x="64" y="32"/>
                    <a:pt x="32" y="64"/>
                    <a:pt x="32" y="64"/>
                  </a:cubicBezTo>
                  <a:cubicBezTo>
                    <a:pt x="32" y="96"/>
                    <a:pt x="32" y="96"/>
                    <a:pt x="0" y="127"/>
                  </a:cubicBezTo>
                  <a:cubicBezTo>
                    <a:pt x="0" y="127"/>
                    <a:pt x="0" y="159"/>
                    <a:pt x="0" y="191"/>
                  </a:cubicBezTo>
                  <a:cubicBezTo>
                    <a:pt x="0" y="191"/>
                    <a:pt x="0" y="222"/>
                    <a:pt x="0" y="222"/>
                  </a:cubicBezTo>
                  <a:cubicBezTo>
                    <a:pt x="0" y="222"/>
                    <a:pt x="32" y="254"/>
                    <a:pt x="32" y="254"/>
                  </a:cubicBezTo>
                  <a:cubicBezTo>
                    <a:pt x="32" y="286"/>
                    <a:pt x="64" y="317"/>
                    <a:pt x="95" y="317"/>
                  </a:cubicBezTo>
                  <a:cubicBezTo>
                    <a:pt x="95" y="317"/>
                    <a:pt x="95" y="317"/>
                    <a:pt x="95" y="349"/>
                  </a:cubicBezTo>
                  <a:lnTo>
                    <a:pt x="222" y="349"/>
                  </a:lnTo>
                  <a:cubicBezTo>
                    <a:pt x="222" y="349"/>
                    <a:pt x="222" y="349"/>
                    <a:pt x="222" y="317"/>
                  </a:cubicBezTo>
                  <a:lnTo>
                    <a:pt x="254" y="317"/>
                  </a:lnTo>
                  <a:cubicBezTo>
                    <a:pt x="254" y="317"/>
                    <a:pt x="285" y="286"/>
                    <a:pt x="285" y="286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7" y="222"/>
                    <a:pt x="317" y="191"/>
                    <a:pt x="317" y="191"/>
                  </a:cubicBezTo>
                  <a:cubicBezTo>
                    <a:pt x="317" y="159"/>
                    <a:pt x="317" y="159"/>
                    <a:pt x="317" y="127"/>
                  </a:cubicBezTo>
                  <a:cubicBezTo>
                    <a:pt x="317" y="127"/>
                    <a:pt x="317" y="96"/>
                    <a:pt x="317" y="96"/>
                  </a:cubicBezTo>
                  <a:cubicBezTo>
                    <a:pt x="285" y="64"/>
                    <a:pt x="285" y="64"/>
                    <a:pt x="254" y="32"/>
                  </a:cubicBezTo>
                  <a:lnTo>
                    <a:pt x="222" y="32"/>
                  </a:lnTo>
                  <a:cubicBezTo>
                    <a:pt x="222" y="1"/>
                    <a:pt x="190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2839516" y="2306691"/>
              <a:ext cx="8318" cy="8318"/>
            </a:xfrm>
            <a:custGeom>
              <a:avLst/>
              <a:gdLst/>
              <a:ahLst/>
              <a:cxnLst/>
              <a:rect l="l" t="t" r="r" b="b"/>
              <a:pathLst>
                <a:path w="254" h="254" extrusionOk="0">
                  <a:moveTo>
                    <a:pt x="95" y="1"/>
                  </a:moveTo>
                  <a:cubicBezTo>
                    <a:pt x="95" y="1"/>
                    <a:pt x="64" y="32"/>
                    <a:pt x="64" y="32"/>
                  </a:cubicBezTo>
                  <a:cubicBezTo>
                    <a:pt x="64" y="32"/>
                    <a:pt x="32" y="32"/>
                    <a:pt x="32" y="64"/>
                  </a:cubicBezTo>
                  <a:cubicBezTo>
                    <a:pt x="0" y="96"/>
                    <a:pt x="0" y="96"/>
                    <a:pt x="0" y="127"/>
                  </a:cubicBezTo>
                  <a:cubicBezTo>
                    <a:pt x="0" y="127"/>
                    <a:pt x="0" y="159"/>
                    <a:pt x="0" y="159"/>
                  </a:cubicBezTo>
                  <a:cubicBezTo>
                    <a:pt x="32" y="191"/>
                    <a:pt x="32" y="191"/>
                    <a:pt x="32" y="222"/>
                  </a:cubicBezTo>
                  <a:cubicBezTo>
                    <a:pt x="64" y="222"/>
                    <a:pt x="64" y="222"/>
                    <a:pt x="95" y="254"/>
                  </a:cubicBezTo>
                  <a:lnTo>
                    <a:pt x="190" y="254"/>
                  </a:lnTo>
                  <a:cubicBezTo>
                    <a:pt x="222" y="222"/>
                    <a:pt x="222" y="222"/>
                    <a:pt x="254" y="191"/>
                  </a:cubicBezTo>
                  <a:cubicBezTo>
                    <a:pt x="254" y="191"/>
                    <a:pt x="254" y="191"/>
                    <a:pt x="254" y="159"/>
                  </a:cubicBezTo>
                  <a:cubicBezTo>
                    <a:pt x="254" y="127"/>
                    <a:pt x="254" y="127"/>
                    <a:pt x="254" y="96"/>
                  </a:cubicBezTo>
                  <a:cubicBezTo>
                    <a:pt x="254" y="96"/>
                    <a:pt x="254" y="64"/>
                    <a:pt x="254" y="64"/>
                  </a:cubicBezTo>
                  <a:cubicBezTo>
                    <a:pt x="254" y="64"/>
                    <a:pt x="254" y="32"/>
                    <a:pt x="222" y="32"/>
                  </a:cubicBezTo>
                  <a:cubicBezTo>
                    <a:pt x="222" y="32"/>
                    <a:pt x="222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2842627" y="2279739"/>
              <a:ext cx="7303" cy="6255"/>
            </a:xfrm>
            <a:custGeom>
              <a:avLst/>
              <a:gdLst/>
              <a:ahLst/>
              <a:cxnLst/>
              <a:rect l="l" t="t" r="r" b="b"/>
              <a:pathLst>
                <a:path w="223" h="191" extrusionOk="0">
                  <a:moveTo>
                    <a:pt x="95" y="0"/>
                  </a:moveTo>
                  <a:cubicBezTo>
                    <a:pt x="95" y="0"/>
                    <a:pt x="64" y="32"/>
                    <a:pt x="32" y="32"/>
                  </a:cubicBezTo>
                  <a:cubicBezTo>
                    <a:pt x="32" y="32"/>
                    <a:pt x="32" y="63"/>
                    <a:pt x="0" y="63"/>
                  </a:cubicBezTo>
                  <a:cubicBezTo>
                    <a:pt x="0" y="95"/>
                    <a:pt x="0" y="95"/>
                    <a:pt x="0" y="127"/>
                  </a:cubicBezTo>
                  <a:cubicBezTo>
                    <a:pt x="0" y="158"/>
                    <a:pt x="32" y="158"/>
                    <a:pt x="32" y="190"/>
                  </a:cubicBezTo>
                  <a:lnTo>
                    <a:pt x="127" y="190"/>
                  </a:lnTo>
                  <a:cubicBezTo>
                    <a:pt x="159" y="190"/>
                    <a:pt x="159" y="158"/>
                    <a:pt x="159" y="158"/>
                  </a:cubicBezTo>
                  <a:cubicBezTo>
                    <a:pt x="190" y="127"/>
                    <a:pt x="190" y="127"/>
                    <a:pt x="190" y="95"/>
                  </a:cubicBezTo>
                  <a:lnTo>
                    <a:pt x="222" y="95"/>
                  </a:lnTo>
                  <a:cubicBezTo>
                    <a:pt x="222" y="63"/>
                    <a:pt x="222" y="63"/>
                    <a:pt x="222" y="63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190" y="32"/>
                    <a:pt x="190" y="32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2925577" y="2567002"/>
              <a:ext cx="11462" cy="8056"/>
            </a:xfrm>
            <a:custGeom>
              <a:avLst/>
              <a:gdLst/>
              <a:ahLst/>
              <a:cxnLst/>
              <a:rect l="l" t="t" r="r" b="b"/>
              <a:pathLst>
                <a:path w="350" h="246" extrusionOk="0">
                  <a:moveTo>
                    <a:pt x="159" y="0"/>
                  </a:moveTo>
                  <a:cubicBezTo>
                    <a:pt x="96" y="0"/>
                    <a:pt x="1" y="127"/>
                    <a:pt x="96" y="222"/>
                  </a:cubicBezTo>
                  <a:lnTo>
                    <a:pt x="128" y="222"/>
                  </a:lnTo>
                  <a:cubicBezTo>
                    <a:pt x="144" y="238"/>
                    <a:pt x="159" y="246"/>
                    <a:pt x="179" y="246"/>
                  </a:cubicBezTo>
                  <a:cubicBezTo>
                    <a:pt x="199" y="246"/>
                    <a:pt x="223" y="238"/>
                    <a:pt x="254" y="222"/>
                  </a:cubicBezTo>
                  <a:cubicBezTo>
                    <a:pt x="349" y="127"/>
                    <a:pt x="286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2938054" y="2556883"/>
              <a:ext cx="9366" cy="9104"/>
            </a:xfrm>
            <a:custGeom>
              <a:avLst/>
              <a:gdLst/>
              <a:ahLst/>
              <a:cxnLst/>
              <a:rect l="l" t="t" r="r" b="b"/>
              <a:pathLst>
                <a:path w="286" h="278" extrusionOk="0">
                  <a:moveTo>
                    <a:pt x="158" y="1"/>
                  </a:moveTo>
                  <a:cubicBezTo>
                    <a:pt x="150" y="1"/>
                    <a:pt x="143" y="9"/>
                    <a:pt x="127" y="24"/>
                  </a:cubicBezTo>
                  <a:lnTo>
                    <a:pt x="63" y="24"/>
                  </a:lnTo>
                  <a:cubicBezTo>
                    <a:pt x="63" y="56"/>
                    <a:pt x="63" y="56"/>
                    <a:pt x="32" y="56"/>
                  </a:cubicBezTo>
                  <a:cubicBezTo>
                    <a:pt x="32" y="56"/>
                    <a:pt x="32" y="88"/>
                    <a:pt x="32" y="88"/>
                  </a:cubicBezTo>
                  <a:cubicBezTo>
                    <a:pt x="0" y="88"/>
                    <a:pt x="0" y="119"/>
                    <a:pt x="0" y="119"/>
                  </a:cubicBezTo>
                  <a:cubicBezTo>
                    <a:pt x="0" y="151"/>
                    <a:pt x="0" y="151"/>
                    <a:pt x="0" y="183"/>
                  </a:cubicBezTo>
                  <a:cubicBezTo>
                    <a:pt x="0" y="214"/>
                    <a:pt x="32" y="214"/>
                    <a:pt x="32" y="246"/>
                  </a:cubicBezTo>
                  <a:cubicBezTo>
                    <a:pt x="63" y="246"/>
                    <a:pt x="63" y="278"/>
                    <a:pt x="95" y="278"/>
                  </a:cubicBezTo>
                  <a:lnTo>
                    <a:pt x="190" y="278"/>
                  </a:lnTo>
                  <a:cubicBezTo>
                    <a:pt x="222" y="246"/>
                    <a:pt x="222" y="246"/>
                    <a:pt x="222" y="246"/>
                  </a:cubicBezTo>
                  <a:cubicBezTo>
                    <a:pt x="253" y="246"/>
                    <a:pt x="253" y="214"/>
                    <a:pt x="253" y="214"/>
                  </a:cubicBezTo>
                  <a:cubicBezTo>
                    <a:pt x="253" y="214"/>
                    <a:pt x="285" y="183"/>
                    <a:pt x="285" y="183"/>
                  </a:cubicBezTo>
                  <a:cubicBezTo>
                    <a:pt x="285" y="183"/>
                    <a:pt x="285" y="151"/>
                    <a:pt x="285" y="151"/>
                  </a:cubicBezTo>
                  <a:cubicBezTo>
                    <a:pt x="285" y="151"/>
                    <a:pt x="285" y="119"/>
                    <a:pt x="285" y="88"/>
                  </a:cubicBezTo>
                  <a:cubicBezTo>
                    <a:pt x="285" y="88"/>
                    <a:pt x="253" y="56"/>
                    <a:pt x="253" y="56"/>
                  </a:cubicBezTo>
                  <a:cubicBezTo>
                    <a:pt x="222" y="24"/>
                    <a:pt x="222" y="24"/>
                    <a:pt x="190" y="24"/>
                  </a:cubicBezTo>
                  <a:cubicBezTo>
                    <a:pt x="174" y="9"/>
                    <a:pt x="166" y="1"/>
                    <a:pt x="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2937006" y="2542376"/>
              <a:ext cx="11429" cy="12215"/>
            </a:xfrm>
            <a:custGeom>
              <a:avLst/>
              <a:gdLst/>
              <a:ahLst/>
              <a:cxnLst/>
              <a:rect l="l" t="t" r="r" b="b"/>
              <a:pathLst>
                <a:path w="349" h="373" extrusionOk="0">
                  <a:moveTo>
                    <a:pt x="206" y="0"/>
                  </a:moveTo>
                  <a:cubicBezTo>
                    <a:pt x="190" y="0"/>
                    <a:pt x="175" y="8"/>
                    <a:pt x="159" y="24"/>
                  </a:cubicBezTo>
                  <a:lnTo>
                    <a:pt x="127" y="24"/>
                  </a:lnTo>
                  <a:cubicBezTo>
                    <a:pt x="95" y="56"/>
                    <a:pt x="95" y="56"/>
                    <a:pt x="95" y="87"/>
                  </a:cubicBezTo>
                  <a:lnTo>
                    <a:pt x="64" y="87"/>
                  </a:lnTo>
                  <a:cubicBezTo>
                    <a:pt x="64" y="87"/>
                    <a:pt x="64" y="119"/>
                    <a:pt x="64" y="119"/>
                  </a:cubicBezTo>
                  <a:cubicBezTo>
                    <a:pt x="64" y="119"/>
                    <a:pt x="64" y="151"/>
                    <a:pt x="32" y="151"/>
                  </a:cubicBezTo>
                  <a:cubicBezTo>
                    <a:pt x="32" y="182"/>
                    <a:pt x="32" y="182"/>
                    <a:pt x="32" y="214"/>
                  </a:cubicBezTo>
                  <a:cubicBezTo>
                    <a:pt x="0" y="246"/>
                    <a:pt x="0" y="246"/>
                    <a:pt x="0" y="277"/>
                  </a:cubicBezTo>
                  <a:cubicBezTo>
                    <a:pt x="0" y="277"/>
                    <a:pt x="32" y="309"/>
                    <a:pt x="32" y="309"/>
                  </a:cubicBezTo>
                  <a:cubicBezTo>
                    <a:pt x="32" y="341"/>
                    <a:pt x="32" y="341"/>
                    <a:pt x="64" y="341"/>
                  </a:cubicBezTo>
                  <a:cubicBezTo>
                    <a:pt x="64" y="372"/>
                    <a:pt x="64" y="372"/>
                    <a:pt x="95" y="372"/>
                  </a:cubicBezTo>
                  <a:lnTo>
                    <a:pt x="222" y="372"/>
                  </a:lnTo>
                  <a:cubicBezTo>
                    <a:pt x="254" y="341"/>
                    <a:pt x="254" y="341"/>
                    <a:pt x="285" y="309"/>
                  </a:cubicBezTo>
                  <a:cubicBezTo>
                    <a:pt x="285" y="309"/>
                    <a:pt x="285" y="277"/>
                    <a:pt x="317" y="277"/>
                  </a:cubicBezTo>
                  <a:cubicBezTo>
                    <a:pt x="317" y="246"/>
                    <a:pt x="317" y="246"/>
                    <a:pt x="317" y="214"/>
                  </a:cubicBezTo>
                  <a:cubicBezTo>
                    <a:pt x="317" y="214"/>
                    <a:pt x="349" y="214"/>
                    <a:pt x="349" y="182"/>
                  </a:cubicBezTo>
                  <a:cubicBezTo>
                    <a:pt x="349" y="182"/>
                    <a:pt x="349" y="151"/>
                    <a:pt x="349" y="119"/>
                  </a:cubicBezTo>
                  <a:cubicBezTo>
                    <a:pt x="349" y="87"/>
                    <a:pt x="317" y="87"/>
                    <a:pt x="317" y="56"/>
                  </a:cubicBezTo>
                  <a:cubicBezTo>
                    <a:pt x="317" y="56"/>
                    <a:pt x="285" y="24"/>
                    <a:pt x="285" y="24"/>
                  </a:cubicBezTo>
                  <a:lnTo>
                    <a:pt x="254" y="24"/>
                  </a:lnTo>
                  <a:cubicBezTo>
                    <a:pt x="238" y="8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2949450" y="2568050"/>
              <a:ext cx="9366" cy="9366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27" y="0"/>
                  </a:moveTo>
                  <a:cubicBezTo>
                    <a:pt x="95" y="0"/>
                    <a:pt x="95" y="32"/>
                    <a:pt x="64" y="32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95"/>
                    <a:pt x="32" y="95"/>
                    <a:pt x="0" y="95"/>
                  </a:cubicBezTo>
                  <a:cubicBezTo>
                    <a:pt x="0" y="127"/>
                    <a:pt x="0" y="127"/>
                    <a:pt x="0" y="158"/>
                  </a:cubicBezTo>
                  <a:cubicBezTo>
                    <a:pt x="0" y="158"/>
                    <a:pt x="0" y="190"/>
                    <a:pt x="32" y="190"/>
                  </a:cubicBezTo>
                  <a:cubicBezTo>
                    <a:pt x="32" y="222"/>
                    <a:pt x="32" y="222"/>
                    <a:pt x="32" y="253"/>
                  </a:cubicBezTo>
                  <a:lnTo>
                    <a:pt x="64" y="253"/>
                  </a:lnTo>
                  <a:cubicBezTo>
                    <a:pt x="64" y="253"/>
                    <a:pt x="64" y="253"/>
                    <a:pt x="95" y="285"/>
                  </a:cubicBezTo>
                  <a:lnTo>
                    <a:pt x="159" y="285"/>
                  </a:lnTo>
                  <a:cubicBezTo>
                    <a:pt x="190" y="285"/>
                    <a:pt x="222" y="253"/>
                    <a:pt x="222" y="253"/>
                  </a:cubicBezTo>
                  <a:lnTo>
                    <a:pt x="254" y="253"/>
                  </a:lnTo>
                  <a:cubicBezTo>
                    <a:pt x="254" y="222"/>
                    <a:pt x="254" y="222"/>
                    <a:pt x="254" y="222"/>
                  </a:cubicBezTo>
                  <a:cubicBezTo>
                    <a:pt x="254" y="190"/>
                    <a:pt x="254" y="190"/>
                    <a:pt x="285" y="190"/>
                  </a:cubicBezTo>
                  <a:cubicBezTo>
                    <a:pt x="285" y="158"/>
                    <a:pt x="285" y="127"/>
                    <a:pt x="285" y="127"/>
                  </a:cubicBezTo>
                  <a:cubicBezTo>
                    <a:pt x="285" y="127"/>
                    <a:pt x="285" y="95"/>
                    <a:pt x="285" y="95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32"/>
                    <a:pt x="254" y="32"/>
                    <a:pt x="222" y="32"/>
                  </a:cubicBezTo>
                  <a:lnTo>
                    <a:pt x="190" y="32"/>
                  </a:lnTo>
                  <a:cubicBezTo>
                    <a:pt x="190" y="0"/>
                    <a:pt x="159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2797009" y="2627159"/>
              <a:ext cx="12477" cy="12477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158" y="0"/>
                    <a:pt x="127" y="32"/>
                    <a:pt x="95" y="32"/>
                  </a:cubicBezTo>
                  <a:cubicBezTo>
                    <a:pt x="95" y="32"/>
                    <a:pt x="63" y="64"/>
                    <a:pt x="63" y="64"/>
                  </a:cubicBezTo>
                  <a:cubicBezTo>
                    <a:pt x="32" y="95"/>
                    <a:pt x="32" y="95"/>
                    <a:pt x="0" y="127"/>
                  </a:cubicBezTo>
                  <a:cubicBezTo>
                    <a:pt x="0" y="159"/>
                    <a:pt x="0" y="190"/>
                    <a:pt x="0" y="190"/>
                  </a:cubicBezTo>
                  <a:cubicBezTo>
                    <a:pt x="0" y="222"/>
                    <a:pt x="0" y="222"/>
                    <a:pt x="0" y="254"/>
                  </a:cubicBezTo>
                  <a:cubicBezTo>
                    <a:pt x="0" y="285"/>
                    <a:pt x="32" y="317"/>
                    <a:pt x="63" y="349"/>
                  </a:cubicBezTo>
                  <a:lnTo>
                    <a:pt x="95" y="349"/>
                  </a:lnTo>
                  <a:cubicBezTo>
                    <a:pt x="127" y="380"/>
                    <a:pt x="158" y="380"/>
                    <a:pt x="190" y="380"/>
                  </a:cubicBezTo>
                  <a:lnTo>
                    <a:pt x="253" y="380"/>
                  </a:lnTo>
                  <a:cubicBezTo>
                    <a:pt x="285" y="349"/>
                    <a:pt x="317" y="349"/>
                    <a:pt x="317" y="317"/>
                  </a:cubicBezTo>
                  <a:cubicBezTo>
                    <a:pt x="348" y="317"/>
                    <a:pt x="348" y="285"/>
                    <a:pt x="348" y="285"/>
                  </a:cubicBezTo>
                  <a:cubicBezTo>
                    <a:pt x="380" y="254"/>
                    <a:pt x="380" y="222"/>
                    <a:pt x="380" y="190"/>
                  </a:cubicBezTo>
                  <a:cubicBezTo>
                    <a:pt x="380" y="190"/>
                    <a:pt x="380" y="159"/>
                    <a:pt x="380" y="159"/>
                  </a:cubicBezTo>
                  <a:cubicBezTo>
                    <a:pt x="348" y="127"/>
                    <a:pt x="348" y="95"/>
                    <a:pt x="317" y="64"/>
                  </a:cubicBezTo>
                  <a:cubicBezTo>
                    <a:pt x="317" y="64"/>
                    <a:pt x="285" y="32"/>
                    <a:pt x="285" y="32"/>
                  </a:cubicBezTo>
                  <a:cubicBezTo>
                    <a:pt x="253" y="32"/>
                    <a:pt x="222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2801136" y="2638555"/>
              <a:ext cx="11462" cy="11429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96" y="1"/>
                  </a:moveTo>
                  <a:cubicBezTo>
                    <a:pt x="64" y="1"/>
                    <a:pt x="64" y="32"/>
                    <a:pt x="32" y="32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" y="96"/>
                    <a:pt x="1" y="127"/>
                    <a:pt x="1" y="159"/>
                  </a:cubicBezTo>
                  <a:cubicBezTo>
                    <a:pt x="1" y="159"/>
                    <a:pt x="1" y="191"/>
                    <a:pt x="1" y="191"/>
                  </a:cubicBezTo>
                  <a:cubicBezTo>
                    <a:pt x="1" y="222"/>
                    <a:pt x="32" y="222"/>
                    <a:pt x="32" y="254"/>
                  </a:cubicBezTo>
                  <a:cubicBezTo>
                    <a:pt x="64" y="254"/>
                    <a:pt x="64" y="286"/>
                    <a:pt x="64" y="286"/>
                  </a:cubicBezTo>
                  <a:lnTo>
                    <a:pt x="96" y="317"/>
                  </a:lnTo>
                  <a:cubicBezTo>
                    <a:pt x="127" y="317"/>
                    <a:pt x="127" y="349"/>
                    <a:pt x="159" y="349"/>
                  </a:cubicBezTo>
                  <a:lnTo>
                    <a:pt x="254" y="349"/>
                  </a:lnTo>
                  <a:cubicBezTo>
                    <a:pt x="286" y="317"/>
                    <a:pt x="286" y="317"/>
                    <a:pt x="317" y="31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49" y="254"/>
                    <a:pt x="349" y="222"/>
                    <a:pt x="349" y="191"/>
                  </a:cubicBezTo>
                  <a:cubicBezTo>
                    <a:pt x="349" y="191"/>
                    <a:pt x="349" y="159"/>
                    <a:pt x="349" y="159"/>
                  </a:cubicBezTo>
                  <a:cubicBezTo>
                    <a:pt x="349" y="127"/>
                    <a:pt x="317" y="127"/>
                    <a:pt x="317" y="127"/>
                  </a:cubicBezTo>
                  <a:cubicBezTo>
                    <a:pt x="317" y="96"/>
                    <a:pt x="317" y="96"/>
                    <a:pt x="286" y="64"/>
                  </a:cubicBezTo>
                  <a:cubicBezTo>
                    <a:pt x="254" y="64"/>
                    <a:pt x="254" y="64"/>
                    <a:pt x="254" y="32"/>
                  </a:cubicBezTo>
                  <a:cubicBezTo>
                    <a:pt x="222" y="32"/>
                    <a:pt x="222" y="32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3252268" y="2267295"/>
              <a:ext cx="12477" cy="11429"/>
            </a:xfrm>
            <a:custGeom>
              <a:avLst/>
              <a:gdLst/>
              <a:ahLst/>
              <a:cxnLst/>
              <a:rect l="l" t="t" r="r" b="b"/>
              <a:pathLst>
                <a:path w="381" h="349" extrusionOk="0">
                  <a:moveTo>
                    <a:pt x="1" y="222"/>
                  </a:moveTo>
                  <a:lnTo>
                    <a:pt x="32" y="253"/>
                  </a:lnTo>
                  <a:cubicBezTo>
                    <a:pt x="32" y="253"/>
                    <a:pt x="32" y="222"/>
                    <a:pt x="1" y="222"/>
                  </a:cubicBezTo>
                  <a:close/>
                  <a:moveTo>
                    <a:pt x="159" y="0"/>
                  </a:moveTo>
                  <a:cubicBezTo>
                    <a:pt x="127" y="0"/>
                    <a:pt x="96" y="32"/>
                    <a:pt x="96" y="32"/>
                  </a:cubicBezTo>
                  <a:cubicBezTo>
                    <a:pt x="64" y="32"/>
                    <a:pt x="64" y="63"/>
                    <a:pt x="32" y="95"/>
                  </a:cubicBezTo>
                  <a:cubicBezTo>
                    <a:pt x="32" y="95"/>
                    <a:pt x="32" y="127"/>
                    <a:pt x="32" y="127"/>
                  </a:cubicBezTo>
                  <a:cubicBezTo>
                    <a:pt x="32" y="127"/>
                    <a:pt x="32" y="158"/>
                    <a:pt x="32" y="190"/>
                  </a:cubicBezTo>
                  <a:cubicBezTo>
                    <a:pt x="32" y="190"/>
                    <a:pt x="32" y="190"/>
                    <a:pt x="32" y="222"/>
                  </a:cubicBezTo>
                  <a:cubicBezTo>
                    <a:pt x="32" y="222"/>
                    <a:pt x="32" y="222"/>
                    <a:pt x="32" y="253"/>
                  </a:cubicBezTo>
                  <a:lnTo>
                    <a:pt x="32" y="253"/>
                  </a:lnTo>
                  <a:lnTo>
                    <a:pt x="32" y="253"/>
                  </a:lnTo>
                  <a:cubicBezTo>
                    <a:pt x="32" y="285"/>
                    <a:pt x="64" y="285"/>
                    <a:pt x="64" y="317"/>
                  </a:cubicBezTo>
                  <a:cubicBezTo>
                    <a:pt x="96" y="317"/>
                    <a:pt x="96" y="348"/>
                    <a:pt x="127" y="348"/>
                  </a:cubicBezTo>
                  <a:lnTo>
                    <a:pt x="254" y="348"/>
                  </a:lnTo>
                  <a:cubicBezTo>
                    <a:pt x="286" y="317"/>
                    <a:pt x="317" y="317"/>
                    <a:pt x="317" y="317"/>
                  </a:cubicBezTo>
                  <a:cubicBezTo>
                    <a:pt x="349" y="285"/>
                    <a:pt x="349" y="253"/>
                    <a:pt x="349" y="253"/>
                  </a:cubicBezTo>
                  <a:cubicBezTo>
                    <a:pt x="381" y="222"/>
                    <a:pt x="381" y="190"/>
                    <a:pt x="381" y="158"/>
                  </a:cubicBezTo>
                  <a:cubicBezTo>
                    <a:pt x="381" y="158"/>
                    <a:pt x="381" y="127"/>
                    <a:pt x="381" y="127"/>
                  </a:cubicBezTo>
                  <a:cubicBezTo>
                    <a:pt x="349" y="95"/>
                    <a:pt x="349" y="63"/>
                    <a:pt x="317" y="32"/>
                  </a:cubicBezTo>
                  <a:lnTo>
                    <a:pt x="286" y="32"/>
                  </a:lnTo>
                  <a:cubicBezTo>
                    <a:pt x="254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3262649" y="2279739"/>
              <a:ext cx="6255" cy="8318"/>
            </a:xfrm>
            <a:custGeom>
              <a:avLst/>
              <a:gdLst/>
              <a:ahLst/>
              <a:cxnLst/>
              <a:rect l="l" t="t" r="r" b="b"/>
              <a:pathLst>
                <a:path w="191" h="254" extrusionOk="0">
                  <a:moveTo>
                    <a:pt x="95" y="0"/>
                  </a:moveTo>
                  <a:cubicBezTo>
                    <a:pt x="64" y="0"/>
                    <a:pt x="64" y="32"/>
                    <a:pt x="32" y="32"/>
                  </a:cubicBezTo>
                  <a:lnTo>
                    <a:pt x="0" y="32"/>
                  </a:lnTo>
                  <a:cubicBezTo>
                    <a:pt x="0" y="63"/>
                    <a:pt x="0" y="63"/>
                    <a:pt x="0" y="95"/>
                  </a:cubicBezTo>
                  <a:cubicBezTo>
                    <a:pt x="0" y="95"/>
                    <a:pt x="0" y="127"/>
                    <a:pt x="0" y="127"/>
                  </a:cubicBezTo>
                  <a:cubicBezTo>
                    <a:pt x="0" y="158"/>
                    <a:pt x="0" y="158"/>
                    <a:pt x="0" y="190"/>
                  </a:cubicBezTo>
                  <a:cubicBezTo>
                    <a:pt x="0" y="190"/>
                    <a:pt x="0" y="190"/>
                    <a:pt x="0" y="222"/>
                  </a:cubicBezTo>
                  <a:cubicBezTo>
                    <a:pt x="0" y="222"/>
                    <a:pt x="32" y="222"/>
                    <a:pt x="32" y="253"/>
                  </a:cubicBezTo>
                  <a:lnTo>
                    <a:pt x="127" y="253"/>
                  </a:lnTo>
                  <a:cubicBezTo>
                    <a:pt x="159" y="253"/>
                    <a:pt x="159" y="222"/>
                    <a:pt x="159" y="222"/>
                  </a:cubicBezTo>
                  <a:cubicBezTo>
                    <a:pt x="159" y="222"/>
                    <a:pt x="190" y="190"/>
                    <a:pt x="190" y="190"/>
                  </a:cubicBezTo>
                  <a:cubicBezTo>
                    <a:pt x="190" y="190"/>
                    <a:pt x="190" y="158"/>
                    <a:pt x="190" y="158"/>
                  </a:cubicBezTo>
                  <a:cubicBezTo>
                    <a:pt x="190" y="127"/>
                    <a:pt x="190" y="95"/>
                    <a:pt x="190" y="95"/>
                  </a:cubicBezTo>
                  <a:cubicBezTo>
                    <a:pt x="190" y="63"/>
                    <a:pt x="159" y="63"/>
                    <a:pt x="159" y="32"/>
                  </a:cubicBezTo>
                  <a:lnTo>
                    <a:pt x="127" y="32"/>
                  </a:lnTo>
                  <a:cubicBezTo>
                    <a:pt x="127" y="32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3273030" y="2268310"/>
              <a:ext cx="11429" cy="9366"/>
            </a:xfrm>
            <a:custGeom>
              <a:avLst/>
              <a:gdLst/>
              <a:ahLst/>
              <a:cxnLst/>
              <a:rect l="l" t="t" r="r" b="b"/>
              <a:pathLst>
                <a:path w="349" h="286" extrusionOk="0">
                  <a:moveTo>
                    <a:pt x="127" y="1"/>
                  </a:moveTo>
                  <a:cubicBezTo>
                    <a:pt x="127" y="1"/>
                    <a:pt x="95" y="32"/>
                    <a:pt x="95" y="32"/>
                  </a:cubicBezTo>
                  <a:lnTo>
                    <a:pt x="63" y="32"/>
                  </a:lnTo>
                  <a:cubicBezTo>
                    <a:pt x="63" y="32"/>
                    <a:pt x="32" y="64"/>
                    <a:pt x="32" y="64"/>
                  </a:cubicBezTo>
                  <a:cubicBezTo>
                    <a:pt x="32" y="64"/>
                    <a:pt x="32" y="64"/>
                    <a:pt x="32" y="96"/>
                  </a:cubicBezTo>
                  <a:cubicBezTo>
                    <a:pt x="32" y="96"/>
                    <a:pt x="0" y="127"/>
                    <a:pt x="0" y="127"/>
                  </a:cubicBezTo>
                  <a:cubicBezTo>
                    <a:pt x="0" y="159"/>
                    <a:pt x="32" y="159"/>
                    <a:pt x="32" y="191"/>
                  </a:cubicBezTo>
                  <a:cubicBezTo>
                    <a:pt x="32" y="191"/>
                    <a:pt x="32" y="191"/>
                    <a:pt x="32" y="222"/>
                  </a:cubicBezTo>
                  <a:cubicBezTo>
                    <a:pt x="32" y="222"/>
                    <a:pt x="32" y="222"/>
                    <a:pt x="63" y="254"/>
                  </a:cubicBezTo>
                  <a:cubicBezTo>
                    <a:pt x="63" y="254"/>
                    <a:pt x="95" y="254"/>
                    <a:pt x="95" y="286"/>
                  </a:cubicBezTo>
                  <a:lnTo>
                    <a:pt x="253" y="286"/>
                  </a:lnTo>
                  <a:cubicBezTo>
                    <a:pt x="253" y="286"/>
                    <a:pt x="285" y="286"/>
                    <a:pt x="285" y="254"/>
                  </a:cubicBezTo>
                  <a:cubicBezTo>
                    <a:pt x="285" y="254"/>
                    <a:pt x="317" y="254"/>
                    <a:pt x="317" y="222"/>
                  </a:cubicBezTo>
                  <a:cubicBezTo>
                    <a:pt x="317" y="222"/>
                    <a:pt x="317" y="222"/>
                    <a:pt x="317" y="191"/>
                  </a:cubicBezTo>
                  <a:cubicBezTo>
                    <a:pt x="348" y="191"/>
                    <a:pt x="348" y="159"/>
                    <a:pt x="348" y="127"/>
                  </a:cubicBezTo>
                  <a:cubicBezTo>
                    <a:pt x="348" y="127"/>
                    <a:pt x="348" y="127"/>
                    <a:pt x="348" y="96"/>
                  </a:cubicBezTo>
                  <a:cubicBezTo>
                    <a:pt x="348" y="96"/>
                    <a:pt x="317" y="64"/>
                    <a:pt x="317" y="64"/>
                  </a:cubicBezTo>
                  <a:cubicBezTo>
                    <a:pt x="317" y="64"/>
                    <a:pt x="317" y="32"/>
                    <a:pt x="285" y="32"/>
                  </a:cubicBezTo>
                  <a:cubicBezTo>
                    <a:pt x="285" y="32"/>
                    <a:pt x="285" y="32"/>
                    <a:pt x="2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3265760" y="2254851"/>
              <a:ext cx="9366" cy="10381"/>
            </a:xfrm>
            <a:custGeom>
              <a:avLst/>
              <a:gdLst/>
              <a:ahLst/>
              <a:cxnLst/>
              <a:rect l="l" t="t" r="r" b="b"/>
              <a:pathLst>
                <a:path w="286" h="317" extrusionOk="0">
                  <a:moveTo>
                    <a:pt x="64" y="0"/>
                  </a:moveTo>
                  <a:cubicBezTo>
                    <a:pt x="64" y="32"/>
                    <a:pt x="32" y="32"/>
                    <a:pt x="32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95"/>
                    <a:pt x="0" y="95"/>
                    <a:pt x="0" y="127"/>
                  </a:cubicBezTo>
                  <a:cubicBezTo>
                    <a:pt x="0" y="158"/>
                    <a:pt x="0" y="190"/>
                    <a:pt x="0" y="222"/>
                  </a:cubicBezTo>
                  <a:lnTo>
                    <a:pt x="32" y="222"/>
                  </a:lnTo>
                  <a:cubicBezTo>
                    <a:pt x="32" y="253"/>
                    <a:pt x="32" y="253"/>
                    <a:pt x="32" y="253"/>
                  </a:cubicBezTo>
                  <a:cubicBezTo>
                    <a:pt x="32" y="285"/>
                    <a:pt x="64" y="285"/>
                    <a:pt x="64" y="285"/>
                  </a:cubicBezTo>
                  <a:cubicBezTo>
                    <a:pt x="95" y="317"/>
                    <a:pt x="95" y="317"/>
                    <a:pt x="127" y="317"/>
                  </a:cubicBezTo>
                  <a:lnTo>
                    <a:pt x="222" y="317"/>
                  </a:lnTo>
                  <a:cubicBezTo>
                    <a:pt x="222" y="317"/>
                    <a:pt x="254" y="285"/>
                    <a:pt x="254" y="285"/>
                  </a:cubicBezTo>
                  <a:cubicBezTo>
                    <a:pt x="254" y="285"/>
                    <a:pt x="285" y="253"/>
                    <a:pt x="285" y="222"/>
                  </a:cubicBezTo>
                  <a:cubicBezTo>
                    <a:pt x="285" y="222"/>
                    <a:pt x="285" y="190"/>
                    <a:pt x="285" y="190"/>
                  </a:cubicBezTo>
                  <a:cubicBezTo>
                    <a:pt x="285" y="158"/>
                    <a:pt x="285" y="158"/>
                    <a:pt x="285" y="127"/>
                  </a:cubicBezTo>
                  <a:cubicBezTo>
                    <a:pt x="254" y="127"/>
                    <a:pt x="254" y="95"/>
                    <a:pt x="254" y="95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22" y="63"/>
                    <a:pt x="222" y="63"/>
                    <a:pt x="222" y="32"/>
                  </a:cubicBezTo>
                  <a:lnTo>
                    <a:pt x="190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3278204" y="2238248"/>
              <a:ext cx="10414" cy="11167"/>
            </a:xfrm>
            <a:custGeom>
              <a:avLst/>
              <a:gdLst/>
              <a:ahLst/>
              <a:cxnLst/>
              <a:rect l="l" t="t" r="r" b="b"/>
              <a:pathLst>
                <a:path w="318" h="341" extrusionOk="0">
                  <a:moveTo>
                    <a:pt x="159" y="0"/>
                  </a:moveTo>
                  <a:cubicBezTo>
                    <a:pt x="127" y="0"/>
                    <a:pt x="127" y="0"/>
                    <a:pt x="127" y="32"/>
                  </a:cubicBezTo>
                  <a:lnTo>
                    <a:pt x="64" y="32"/>
                  </a:lnTo>
                  <a:cubicBezTo>
                    <a:pt x="64" y="64"/>
                    <a:pt x="32" y="64"/>
                    <a:pt x="32" y="95"/>
                  </a:cubicBezTo>
                  <a:cubicBezTo>
                    <a:pt x="0" y="127"/>
                    <a:pt x="0" y="159"/>
                    <a:pt x="0" y="190"/>
                  </a:cubicBezTo>
                  <a:cubicBezTo>
                    <a:pt x="0" y="222"/>
                    <a:pt x="32" y="285"/>
                    <a:pt x="64" y="317"/>
                  </a:cubicBezTo>
                  <a:cubicBezTo>
                    <a:pt x="95" y="333"/>
                    <a:pt x="127" y="341"/>
                    <a:pt x="155" y="341"/>
                  </a:cubicBezTo>
                  <a:cubicBezTo>
                    <a:pt x="183" y="341"/>
                    <a:pt x="206" y="333"/>
                    <a:pt x="222" y="317"/>
                  </a:cubicBezTo>
                  <a:cubicBezTo>
                    <a:pt x="285" y="285"/>
                    <a:pt x="317" y="222"/>
                    <a:pt x="285" y="159"/>
                  </a:cubicBezTo>
                  <a:lnTo>
                    <a:pt x="285" y="127"/>
                  </a:lnTo>
                  <a:cubicBezTo>
                    <a:pt x="285" y="95"/>
                    <a:pt x="285" y="95"/>
                    <a:pt x="285" y="95"/>
                  </a:cubicBezTo>
                  <a:cubicBezTo>
                    <a:pt x="285" y="64"/>
                    <a:pt x="285" y="64"/>
                    <a:pt x="285" y="32"/>
                  </a:cubicBezTo>
                  <a:lnTo>
                    <a:pt x="254" y="32"/>
                  </a:lnTo>
                  <a:cubicBezTo>
                    <a:pt x="254" y="0"/>
                    <a:pt x="254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3283378" y="2234089"/>
              <a:ext cx="9366" cy="9366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64" y="1"/>
                  </a:moveTo>
                  <a:cubicBezTo>
                    <a:pt x="64" y="32"/>
                    <a:pt x="32" y="32"/>
                    <a:pt x="32" y="64"/>
                  </a:cubicBezTo>
                  <a:lnTo>
                    <a:pt x="1" y="64"/>
                  </a:lnTo>
                  <a:cubicBezTo>
                    <a:pt x="1" y="96"/>
                    <a:pt x="1" y="127"/>
                    <a:pt x="1" y="127"/>
                  </a:cubicBezTo>
                  <a:cubicBezTo>
                    <a:pt x="1" y="159"/>
                    <a:pt x="1" y="191"/>
                    <a:pt x="1" y="191"/>
                  </a:cubicBezTo>
                  <a:lnTo>
                    <a:pt x="32" y="191"/>
                  </a:lnTo>
                  <a:cubicBezTo>
                    <a:pt x="32" y="222"/>
                    <a:pt x="32" y="222"/>
                    <a:pt x="64" y="254"/>
                  </a:cubicBezTo>
                  <a:lnTo>
                    <a:pt x="96" y="254"/>
                  </a:lnTo>
                  <a:cubicBezTo>
                    <a:pt x="96" y="286"/>
                    <a:pt x="127" y="286"/>
                    <a:pt x="127" y="286"/>
                  </a:cubicBezTo>
                  <a:lnTo>
                    <a:pt x="191" y="286"/>
                  </a:lnTo>
                  <a:cubicBezTo>
                    <a:pt x="191" y="254"/>
                    <a:pt x="191" y="254"/>
                    <a:pt x="223" y="254"/>
                  </a:cubicBezTo>
                  <a:cubicBezTo>
                    <a:pt x="223" y="254"/>
                    <a:pt x="254" y="222"/>
                    <a:pt x="254" y="222"/>
                  </a:cubicBezTo>
                  <a:cubicBezTo>
                    <a:pt x="254" y="222"/>
                    <a:pt x="286" y="191"/>
                    <a:pt x="286" y="191"/>
                  </a:cubicBezTo>
                  <a:cubicBezTo>
                    <a:pt x="286" y="159"/>
                    <a:pt x="286" y="159"/>
                    <a:pt x="286" y="127"/>
                  </a:cubicBezTo>
                  <a:cubicBezTo>
                    <a:pt x="286" y="127"/>
                    <a:pt x="286" y="96"/>
                    <a:pt x="286" y="96"/>
                  </a:cubicBezTo>
                  <a:cubicBezTo>
                    <a:pt x="286" y="96"/>
                    <a:pt x="286" y="64"/>
                    <a:pt x="254" y="64"/>
                  </a:cubicBezTo>
                  <a:cubicBezTo>
                    <a:pt x="254" y="32"/>
                    <a:pt x="254" y="32"/>
                    <a:pt x="223" y="32"/>
                  </a:cubicBezTo>
                  <a:cubicBezTo>
                    <a:pt x="223" y="1"/>
                    <a:pt x="223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3260586" y="2227867"/>
              <a:ext cx="10381" cy="10414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27" y="1"/>
                  </a:moveTo>
                  <a:cubicBezTo>
                    <a:pt x="127" y="1"/>
                    <a:pt x="95" y="1"/>
                    <a:pt x="95" y="32"/>
                  </a:cubicBezTo>
                  <a:cubicBezTo>
                    <a:pt x="95" y="32"/>
                    <a:pt x="127" y="1"/>
                    <a:pt x="127" y="1"/>
                  </a:cubicBezTo>
                  <a:close/>
                  <a:moveTo>
                    <a:pt x="127" y="1"/>
                  </a:moveTo>
                  <a:cubicBezTo>
                    <a:pt x="130" y="1"/>
                    <a:pt x="133" y="1"/>
                    <a:pt x="136" y="2"/>
                  </a:cubicBezTo>
                  <a:lnTo>
                    <a:pt x="136" y="2"/>
                  </a:lnTo>
                  <a:cubicBezTo>
                    <a:pt x="124" y="4"/>
                    <a:pt x="117" y="11"/>
                    <a:pt x="95" y="32"/>
                  </a:cubicBezTo>
                  <a:cubicBezTo>
                    <a:pt x="79" y="32"/>
                    <a:pt x="71" y="32"/>
                    <a:pt x="63" y="36"/>
                  </a:cubicBezTo>
                  <a:lnTo>
                    <a:pt x="63" y="36"/>
                  </a:lnTo>
                  <a:cubicBezTo>
                    <a:pt x="63" y="34"/>
                    <a:pt x="63" y="32"/>
                    <a:pt x="63" y="32"/>
                  </a:cubicBezTo>
                  <a:cubicBezTo>
                    <a:pt x="32" y="32"/>
                    <a:pt x="32" y="64"/>
                    <a:pt x="0" y="64"/>
                  </a:cubicBezTo>
                  <a:lnTo>
                    <a:pt x="0" y="96"/>
                  </a:lnTo>
                  <a:cubicBezTo>
                    <a:pt x="0" y="96"/>
                    <a:pt x="0" y="96"/>
                    <a:pt x="0" y="127"/>
                  </a:cubicBezTo>
                  <a:cubicBezTo>
                    <a:pt x="0" y="127"/>
                    <a:pt x="0" y="159"/>
                    <a:pt x="0" y="159"/>
                  </a:cubicBezTo>
                  <a:cubicBezTo>
                    <a:pt x="0" y="191"/>
                    <a:pt x="0" y="222"/>
                    <a:pt x="0" y="254"/>
                  </a:cubicBezTo>
                  <a:cubicBezTo>
                    <a:pt x="32" y="254"/>
                    <a:pt x="32" y="286"/>
                    <a:pt x="63" y="286"/>
                  </a:cubicBezTo>
                  <a:cubicBezTo>
                    <a:pt x="95" y="317"/>
                    <a:pt x="95" y="317"/>
                    <a:pt x="95" y="317"/>
                  </a:cubicBezTo>
                  <a:lnTo>
                    <a:pt x="190" y="317"/>
                  </a:lnTo>
                  <a:cubicBezTo>
                    <a:pt x="190" y="317"/>
                    <a:pt x="222" y="317"/>
                    <a:pt x="222" y="286"/>
                  </a:cubicBezTo>
                  <a:lnTo>
                    <a:pt x="253" y="286"/>
                  </a:lnTo>
                  <a:cubicBezTo>
                    <a:pt x="253" y="254"/>
                    <a:pt x="285" y="254"/>
                    <a:pt x="285" y="254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7" y="191"/>
                    <a:pt x="317" y="159"/>
                    <a:pt x="285" y="159"/>
                  </a:cubicBezTo>
                  <a:cubicBezTo>
                    <a:pt x="285" y="127"/>
                    <a:pt x="285" y="127"/>
                    <a:pt x="285" y="96"/>
                  </a:cubicBezTo>
                  <a:cubicBezTo>
                    <a:pt x="285" y="96"/>
                    <a:pt x="285" y="96"/>
                    <a:pt x="253" y="64"/>
                  </a:cubicBezTo>
                  <a:cubicBezTo>
                    <a:pt x="253" y="64"/>
                    <a:pt x="253" y="64"/>
                    <a:pt x="253" y="32"/>
                  </a:cubicBezTo>
                  <a:lnTo>
                    <a:pt x="190" y="32"/>
                  </a:lnTo>
                  <a:cubicBezTo>
                    <a:pt x="190" y="1"/>
                    <a:pt x="190" y="1"/>
                    <a:pt x="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3372583" y="2277643"/>
              <a:ext cx="6255" cy="9366"/>
            </a:xfrm>
            <a:custGeom>
              <a:avLst/>
              <a:gdLst/>
              <a:ahLst/>
              <a:cxnLst/>
              <a:rect l="l" t="t" r="r" b="b"/>
              <a:pathLst>
                <a:path w="191" h="286" extrusionOk="0">
                  <a:moveTo>
                    <a:pt x="95" y="1"/>
                  </a:moveTo>
                  <a:cubicBezTo>
                    <a:pt x="95" y="1"/>
                    <a:pt x="64" y="32"/>
                    <a:pt x="64" y="32"/>
                  </a:cubicBezTo>
                  <a:lnTo>
                    <a:pt x="32" y="32"/>
                  </a:lnTo>
                  <a:cubicBezTo>
                    <a:pt x="32" y="64"/>
                    <a:pt x="0" y="64"/>
                    <a:pt x="0" y="64"/>
                  </a:cubicBezTo>
                  <a:cubicBezTo>
                    <a:pt x="0" y="96"/>
                    <a:pt x="0" y="96"/>
                    <a:pt x="0" y="127"/>
                  </a:cubicBezTo>
                  <a:lnTo>
                    <a:pt x="0" y="159"/>
                  </a:lnTo>
                  <a:cubicBezTo>
                    <a:pt x="0" y="159"/>
                    <a:pt x="0" y="159"/>
                    <a:pt x="0" y="191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2" y="222"/>
                    <a:pt x="32" y="254"/>
                    <a:pt x="32" y="254"/>
                  </a:cubicBezTo>
                  <a:lnTo>
                    <a:pt x="64" y="254"/>
                  </a:lnTo>
                  <a:cubicBezTo>
                    <a:pt x="64" y="286"/>
                    <a:pt x="95" y="286"/>
                    <a:pt x="95" y="286"/>
                  </a:cubicBezTo>
                  <a:cubicBezTo>
                    <a:pt x="95" y="286"/>
                    <a:pt x="127" y="254"/>
                    <a:pt x="127" y="254"/>
                  </a:cubicBezTo>
                  <a:lnTo>
                    <a:pt x="159" y="254"/>
                  </a:lnTo>
                  <a:cubicBezTo>
                    <a:pt x="159" y="254"/>
                    <a:pt x="159" y="254"/>
                    <a:pt x="190" y="222"/>
                  </a:cubicBezTo>
                  <a:cubicBezTo>
                    <a:pt x="190" y="222"/>
                    <a:pt x="190" y="222"/>
                    <a:pt x="190" y="191"/>
                  </a:cubicBezTo>
                  <a:cubicBezTo>
                    <a:pt x="190" y="159"/>
                    <a:pt x="190" y="159"/>
                    <a:pt x="190" y="159"/>
                  </a:cubicBezTo>
                  <a:lnTo>
                    <a:pt x="190" y="127"/>
                  </a:lnTo>
                  <a:cubicBezTo>
                    <a:pt x="190" y="96"/>
                    <a:pt x="190" y="96"/>
                    <a:pt x="190" y="96"/>
                  </a:cubicBezTo>
                  <a:cubicBezTo>
                    <a:pt x="190" y="64"/>
                    <a:pt x="190" y="64"/>
                    <a:pt x="159" y="64"/>
                  </a:cubicBezTo>
                  <a:cubicBezTo>
                    <a:pt x="159" y="32"/>
                    <a:pt x="159" y="32"/>
                    <a:pt x="127" y="32"/>
                  </a:cubicBezTo>
                  <a:cubicBezTo>
                    <a:pt x="127" y="1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3381916" y="2293199"/>
              <a:ext cx="6255" cy="5240"/>
            </a:xfrm>
            <a:custGeom>
              <a:avLst/>
              <a:gdLst/>
              <a:ahLst/>
              <a:cxnLst/>
              <a:rect l="l" t="t" r="r" b="b"/>
              <a:pathLst>
                <a:path w="191" h="160" extrusionOk="0">
                  <a:moveTo>
                    <a:pt x="32" y="1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64"/>
                    <a:pt x="0" y="64"/>
                  </a:cubicBezTo>
                  <a:cubicBezTo>
                    <a:pt x="0" y="96"/>
                    <a:pt x="32" y="127"/>
                    <a:pt x="32" y="127"/>
                  </a:cubicBezTo>
                  <a:lnTo>
                    <a:pt x="64" y="159"/>
                  </a:lnTo>
                  <a:lnTo>
                    <a:pt x="127" y="159"/>
                  </a:lnTo>
                  <a:cubicBezTo>
                    <a:pt x="127" y="159"/>
                    <a:pt x="159" y="159"/>
                    <a:pt x="159" y="127"/>
                  </a:cubicBezTo>
                  <a:cubicBezTo>
                    <a:pt x="159" y="127"/>
                    <a:pt x="190" y="127"/>
                    <a:pt x="159" y="96"/>
                  </a:cubicBezTo>
                  <a:cubicBezTo>
                    <a:pt x="159" y="64"/>
                    <a:pt x="159" y="64"/>
                    <a:pt x="159" y="64"/>
                  </a:cubicBezTo>
                  <a:lnTo>
                    <a:pt x="127" y="32"/>
                  </a:lnTo>
                  <a:cubicBezTo>
                    <a:pt x="127" y="1"/>
                    <a:pt x="95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3377757" y="2316024"/>
              <a:ext cx="10414" cy="10414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96" y="1"/>
                  </a:moveTo>
                  <a:cubicBezTo>
                    <a:pt x="64" y="32"/>
                    <a:pt x="64" y="32"/>
                    <a:pt x="32" y="32"/>
                  </a:cubicBezTo>
                  <a:cubicBezTo>
                    <a:pt x="32" y="64"/>
                    <a:pt x="1" y="96"/>
                    <a:pt x="1" y="96"/>
                  </a:cubicBezTo>
                  <a:cubicBezTo>
                    <a:pt x="1" y="127"/>
                    <a:pt x="1" y="127"/>
                    <a:pt x="1" y="159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1" y="222"/>
                    <a:pt x="32" y="254"/>
                    <a:pt x="32" y="286"/>
                  </a:cubicBezTo>
                  <a:cubicBezTo>
                    <a:pt x="64" y="286"/>
                    <a:pt x="64" y="286"/>
                    <a:pt x="64" y="317"/>
                  </a:cubicBezTo>
                  <a:lnTo>
                    <a:pt x="222" y="317"/>
                  </a:lnTo>
                  <a:cubicBezTo>
                    <a:pt x="222" y="317"/>
                    <a:pt x="254" y="286"/>
                    <a:pt x="254" y="286"/>
                  </a:cubicBezTo>
                  <a:cubicBezTo>
                    <a:pt x="286" y="254"/>
                    <a:pt x="286" y="254"/>
                    <a:pt x="317" y="222"/>
                  </a:cubicBezTo>
                  <a:cubicBezTo>
                    <a:pt x="317" y="191"/>
                    <a:pt x="317" y="191"/>
                    <a:pt x="317" y="159"/>
                  </a:cubicBezTo>
                  <a:cubicBezTo>
                    <a:pt x="317" y="159"/>
                    <a:pt x="317" y="127"/>
                    <a:pt x="317" y="127"/>
                  </a:cubicBezTo>
                  <a:cubicBezTo>
                    <a:pt x="317" y="96"/>
                    <a:pt x="286" y="64"/>
                    <a:pt x="286" y="32"/>
                  </a:cubicBezTo>
                  <a:lnTo>
                    <a:pt x="254" y="32"/>
                  </a:lnTo>
                  <a:cubicBezTo>
                    <a:pt x="222" y="1"/>
                    <a:pt x="191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3374646" y="2302532"/>
              <a:ext cx="12477" cy="13525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191" y="1"/>
                  </a:moveTo>
                  <a:cubicBezTo>
                    <a:pt x="191" y="1"/>
                    <a:pt x="159" y="1"/>
                    <a:pt x="159" y="33"/>
                  </a:cubicBezTo>
                  <a:cubicBezTo>
                    <a:pt x="127" y="33"/>
                    <a:pt x="96" y="33"/>
                    <a:pt x="64" y="64"/>
                  </a:cubicBezTo>
                  <a:cubicBezTo>
                    <a:pt x="32" y="96"/>
                    <a:pt x="32" y="96"/>
                    <a:pt x="32" y="128"/>
                  </a:cubicBezTo>
                  <a:cubicBezTo>
                    <a:pt x="32" y="128"/>
                    <a:pt x="1" y="159"/>
                    <a:pt x="1" y="159"/>
                  </a:cubicBezTo>
                  <a:cubicBezTo>
                    <a:pt x="1" y="191"/>
                    <a:pt x="1" y="223"/>
                    <a:pt x="1" y="223"/>
                  </a:cubicBezTo>
                  <a:cubicBezTo>
                    <a:pt x="1" y="254"/>
                    <a:pt x="1" y="254"/>
                    <a:pt x="1" y="286"/>
                  </a:cubicBezTo>
                  <a:cubicBezTo>
                    <a:pt x="32" y="286"/>
                    <a:pt x="32" y="318"/>
                    <a:pt x="32" y="318"/>
                  </a:cubicBezTo>
                  <a:cubicBezTo>
                    <a:pt x="32" y="349"/>
                    <a:pt x="64" y="349"/>
                    <a:pt x="64" y="349"/>
                  </a:cubicBezTo>
                  <a:cubicBezTo>
                    <a:pt x="96" y="381"/>
                    <a:pt x="96" y="381"/>
                    <a:pt x="127" y="381"/>
                  </a:cubicBezTo>
                  <a:cubicBezTo>
                    <a:pt x="127" y="413"/>
                    <a:pt x="159" y="413"/>
                    <a:pt x="191" y="413"/>
                  </a:cubicBezTo>
                  <a:cubicBezTo>
                    <a:pt x="222" y="413"/>
                    <a:pt x="222" y="413"/>
                    <a:pt x="254" y="381"/>
                  </a:cubicBezTo>
                  <a:lnTo>
                    <a:pt x="286" y="381"/>
                  </a:lnTo>
                  <a:cubicBezTo>
                    <a:pt x="317" y="349"/>
                    <a:pt x="317" y="349"/>
                    <a:pt x="317" y="349"/>
                  </a:cubicBezTo>
                  <a:cubicBezTo>
                    <a:pt x="349" y="318"/>
                    <a:pt x="349" y="318"/>
                    <a:pt x="349" y="318"/>
                  </a:cubicBezTo>
                  <a:cubicBezTo>
                    <a:pt x="381" y="286"/>
                    <a:pt x="381" y="286"/>
                    <a:pt x="381" y="254"/>
                  </a:cubicBezTo>
                  <a:cubicBezTo>
                    <a:pt x="381" y="223"/>
                    <a:pt x="381" y="191"/>
                    <a:pt x="381" y="191"/>
                  </a:cubicBezTo>
                  <a:cubicBezTo>
                    <a:pt x="381" y="159"/>
                    <a:pt x="381" y="159"/>
                    <a:pt x="381" y="128"/>
                  </a:cubicBezTo>
                  <a:cubicBezTo>
                    <a:pt x="349" y="96"/>
                    <a:pt x="349" y="96"/>
                    <a:pt x="317" y="64"/>
                  </a:cubicBezTo>
                  <a:cubicBezTo>
                    <a:pt x="317" y="33"/>
                    <a:pt x="286" y="33"/>
                    <a:pt x="254" y="33"/>
                  </a:cubicBezTo>
                  <a:cubicBezTo>
                    <a:pt x="254" y="1"/>
                    <a:pt x="222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3410963" y="2333642"/>
              <a:ext cx="11429" cy="11462"/>
            </a:xfrm>
            <a:custGeom>
              <a:avLst/>
              <a:gdLst/>
              <a:ahLst/>
              <a:cxnLst/>
              <a:rect l="l" t="t" r="r" b="b"/>
              <a:pathLst>
                <a:path w="349" h="350" extrusionOk="0">
                  <a:moveTo>
                    <a:pt x="127" y="1"/>
                  </a:moveTo>
                  <a:cubicBezTo>
                    <a:pt x="95" y="1"/>
                    <a:pt x="95" y="1"/>
                    <a:pt x="95" y="33"/>
                  </a:cubicBezTo>
                  <a:lnTo>
                    <a:pt x="32" y="33"/>
                  </a:lnTo>
                  <a:cubicBezTo>
                    <a:pt x="32" y="64"/>
                    <a:pt x="32" y="64"/>
                    <a:pt x="32" y="64"/>
                  </a:cubicBezTo>
                  <a:cubicBezTo>
                    <a:pt x="32" y="96"/>
                    <a:pt x="0" y="96"/>
                    <a:pt x="0" y="96"/>
                  </a:cubicBezTo>
                  <a:cubicBezTo>
                    <a:pt x="0" y="128"/>
                    <a:pt x="0" y="128"/>
                    <a:pt x="0" y="159"/>
                  </a:cubicBezTo>
                  <a:cubicBezTo>
                    <a:pt x="0" y="191"/>
                    <a:pt x="0" y="191"/>
                    <a:pt x="0" y="223"/>
                  </a:cubicBezTo>
                  <a:cubicBezTo>
                    <a:pt x="32" y="223"/>
                    <a:pt x="32" y="254"/>
                    <a:pt x="32" y="254"/>
                  </a:cubicBezTo>
                  <a:cubicBezTo>
                    <a:pt x="32" y="286"/>
                    <a:pt x="63" y="286"/>
                    <a:pt x="63" y="286"/>
                  </a:cubicBezTo>
                  <a:cubicBezTo>
                    <a:pt x="63" y="286"/>
                    <a:pt x="63" y="318"/>
                    <a:pt x="95" y="318"/>
                  </a:cubicBezTo>
                  <a:cubicBezTo>
                    <a:pt x="95" y="318"/>
                    <a:pt x="127" y="349"/>
                    <a:pt x="127" y="349"/>
                  </a:cubicBezTo>
                  <a:lnTo>
                    <a:pt x="253" y="349"/>
                  </a:lnTo>
                  <a:cubicBezTo>
                    <a:pt x="253" y="318"/>
                    <a:pt x="285" y="318"/>
                    <a:pt x="285" y="318"/>
                  </a:cubicBezTo>
                  <a:cubicBezTo>
                    <a:pt x="285" y="286"/>
                    <a:pt x="317" y="286"/>
                    <a:pt x="317" y="286"/>
                  </a:cubicBezTo>
                  <a:cubicBezTo>
                    <a:pt x="317" y="254"/>
                    <a:pt x="348" y="223"/>
                    <a:pt x="348" y="191"/>
                  </a:cubicBezTo>
                  <a:cubicBezTo>
                    <a:pt x="348" y="191"/>
                    <a:pt x="348" y="159"/>
                    <a:pt x="348" y="159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7" y="96"/>
                    <a:pt x="285" y="64"/>
                    <a:pt x="253" y="64"/>
                  </a:cubicBezTo>
                  <a:lnTo>
                    <a:pt x="222" y="64"/>
                  </a:lnTo>
                  <a:cubicBezTo>
                    <a:pt x="222" y="33"/>
                    <a:pt x="222" y="33"/>
                    <a:pt x="222" y="33"/>
                  </a:cubicBezTo>
                  <a:cubicBezTo>
                    <a:pt x="190" y="33"/>
                    <a:pt x="190" y="33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3174492" y="2461227"/>
              <a:ext cx="7303" cy="8318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32" y="0"/>
                  </a:moveTo>
                  <a:cubicBezTo>
                    <a:pt x="32" y="0"/>
                    <a:pt x="32" y="32"/>
                    <a:pt x="32" y="32"/>
                  </a:cubicBezTo>
                  <a:cubicBezTo>
                    <a:pt x="32" y="32"/>
                    <a:pt x="32" y="33"/>
                    <a:pt x="32" y="36"/>
                  </a:cubicBezTo>
                  <a:lnTo>
                    <a:pt x="32" y="36"/>
                  </a:lnTo>
                  <a:cubicBezTo>
                    <a:pt x="24" y="40"/>
                    <a:pt x="16" y="48"/>
                    <a:pt x="1" y="64"/>
                  </a:cubicBezTo>
                  <a:lnTo>
                    <a:pt x="27" y="50"/>
                  </a:lnTo>
                  <a:lnTo>
                    <a:pt x="27" y="50"/>
                  </a:lnTo>
                  <a:cubicBezTo>
                    <a:pt x="22" y="57"/>
                    <a:pt x="15" y="64"/>
                    <a:pt x="1" y="64"/>
                  </a:cubicBezTo>
                  <a:cubicBezTo>
                    <a:pt x="1" y="64"/>
                    <a:pt x="1" y="95"/>
                    <a:pt x="1" y="95"/>
                  </a:cubicBezTo>
                  <a:cubicBezTo>
                    <a:pt x="1" y="127"/>
                    <a:pt x="1" y="127"/>
                    <a:pt x="1" y="159"/>
                  </a:cubicBezTo>
                  <a:cubicBezTo>
                    <a:pt x="1" y="159"/>
                    <a:pt x="1" y="190"/>
                    <a:pt x="32" y="190"/>
                  </a:cubicBezTo>
                  <a:cubicBezTo>
                    <a:pt x="32" y="222"/>
                    <a:pt x="64" y="222"/>
                    <a:pt x="64" y="222"/>
                  </a:cubicBezTo>
                  <a:cubicBezTo>
                    <a:pt x="64" y="222"/>
                    <a:pt x="64" y="254"/>
                    <a:pt x="64" y="254"/>
                  </a:cubicBezTo>
                  <a:lnTo>
                    <a:pt x="191" y="254"/>
                  </a:lnTo>
                  <a:cubicBezTo>
                    <a:pt x="191" y="222"/>
                    <a:pt x="222" y="222"/>
                    <a:pt x="222" y="222"/>
                  </a:cubicBezTo>
                  <a:cubicBezTo>
                    <a:pt x="222" y="222"/>
                    <a:pt x="222" y="190"/>
                    <a:pt x="222" y="190"/>
                  </a:cubicBezTo>
                  <a:cubicBezTo>
                    <a:pt x="222" y="190"/>
                    <a:pt x="222" y="159"/>
                    <a:pt x="222" y="159"/>
                  </a:cubicBezTo>
                  <a:cubicBezTo>
                    <a:pt x="222" y="159"/>
                    <a:pt x="222" y="127"/>
                    <a:pt x="222" y="127"/>
                  </a:cubicBezTo>
                  <a:cubicBezTo>
                    <a:pt x="222" y="95"/>
                    <a:pt x="222" y="64"/>
                    <a:pt x="222" y="64"/>
                  </a:cubicBezTo>
                  <a:cubicBezTo>
                    <a:pt x="191" y="32"/>
                    <a:pt x="191" y="32"/>
                    <a:pt x="191" y="32"/>
                  </a:cubicBezTo>
                  <a:cubicBezTo>
                    <a:pt x="159" y="0"/>
                    <a:pt x="159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3175540" y="2475734"/>
              <a:ext cx="10381" cy="11429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127" y="1"/>
                  </a:moveTo>
                  <a:cubicBezTo>
                    <a:pt x="95" y="1"/>
                    <a:pt x="95" y="1"/>
                    <a:pt x="64" y="32"/>
                  </a:cubicBezTo>
                  <a:cubicBezTo>
                    <a:pt x="32" y="32"/>
                    <a:pt x="32" y="32"/>
                    <a:pt x="32" y="64"/>
                  </a:cubicBezTo>
                  <a:cubicBezTo>
                    <a:pt x="32" y="96"/>
                    <a:pt x="0" y="96"/>
                    <a:pt x="0" y="127"/>
                  </a:cubicBezTo>
                  <a:cubicBezTo>
                    <a:pt x="0" y="127"/>
                    <a:pt x="32" y="159"/>
                    <a:pt x="32" y="159"/>
                  </a:cubicBezTo>
                  <a:cubicBezTo>
                    <a:pt x="32" y="167"/>
                    <a:pt x="32" y="175"/>
                    <a:pt x="32" y="191"/>
                  </a:cubicBezTo>
                  <a:cubicBezTo>
                    <a:pt x="32" y="191"/>
                    <a:pt x="32" y="191"/>
                    <a:pt x="32" y="222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64" y="254"/>
                    <a:pt x="64" y="286"/>
                    <a:pt x="64" y="286"/>
                  </a:cubicBezTo>
                  <a:cubicBezTo>
                    <a:pt x="64" y="286"/>
                    <a:pt x="95" y="317"/>
                    <a:pt x="95" y="317"/>
                  </a:cubicBezTo>
                  <a:cubicBezTo>
                    <a:pt x="95" y="317"/>
                    <a:pt x="127" y="349"/>
                    <a:pt x="127" y="349"/>
                  </a:cubicBezTo>
                  <a:lnTo>
                    <a:pt x="190" y="349"/>
                  </a:lnTo>
                  <a:cubicBezTo>
                    <a:pt x="222" y="349"/>
                    <a:pt x="222" y="349"/>
                    <a:pt x="254" y="317"/>
                  </a:cubicBezTo>
                  <a:cubicBezTo>
                    <a:pt x="285" y="286"/>
                    <a:pt x="285" y="286"/>
                    <a:pt x="317" y="254"/>
                  </a:cubicBezTo>
                  <a:cubicBezTo>
                    <a:pt x="317" y="254"/>
                    <a:pt x="317" y="222"/>
                    <a:pt x="317" y="222"/>
                  </a:cubicBezTo>
                  <a:cubicBezTo>
                    <a:pt x="317" y="191"/>
                    <a:pt x="285" y="159"/>
                    <a:pt x="285" y="159"/>
                  </a:cubicBezTo>
                  <a:cubicBezTo>
                    <a:pt x="285" y="127"/>
                    <a:pt x="285" y="127"/>
                    <a:pt x="285" y="127"/>
                  </a:cubicBezTo>
                  <a:cubicBezTo>
                    <a:pt x="254" y="127"/>
                    <a:pt x="254" y="96"/>
                    <a:pt x="254" y="96"/>
                  </a:cubicBezTo>
                  <a:cubicBezTo>
                    <a:pt x="254" y="96"/>
                    <a:pt x="254" y="64"/>
                    <a:pt x="254" y="64"/>
                  </a:cubicBezTo>
                  <a:lnTo>
                    <a:pt x="222" y="64"/>
                  </a:lnTo>
                  <a:cubicBezTo>
                    <a:pt x="222" y="53"/>
                    <a:pt x="218" y="46"/>
                    <a:pt x="213" y="41"/>
                  </a:cubicBezTo>
                  <a:lnTo>
                    <a:pt x="213" y="41"/>
                  </a:lnTo>
                  <a:cubicBezTo>
                    <a:pt x="208" y="36"/>
                    <a:pt x="201" y="32"/>
                    <a:pt x="190" y="32"/>
                  </a:cubicBezTo>
                  <a:cubicBezTo>
                    <a:pt x="159" y="32"/>
                    <a:pt x="159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3192110" y="2472623"/>
              <a:ext cx="12477" cy="11429"/>
            </a:xfrm>
            <a:custGeom>
              <a:avLst/>
              <a:gdLst/>
              <a:ahLst/>
              <a:cxnLst/>
              <a:rect l="l" t="t" r="r" b="b"/>
              <a:pathLst>
                <a:path w="381" h="349" extrusionOk="0">
                  <a:moveTo>
                    <a:pt x="73" y="73"/>
                  </a:moveTo>
                  <a:cubicBezTo>
                    <a:pt x="64" y="82"/>
                    <a:pt x="64" y="95"/>
                    <a:pt x="64" y="96"/>
                  </a:cubicBezTo>
                  <a:lnTo>
                    <a:pt x="64" y="96"/>
                  </a:lnTo>
                  <a:cubicBezTo>
                    <a:pt x="64" y="85"/>
                    <a:pt x="68" y="77"/>
                    <a:pt x="73" y="73"/>
                  </a:cubicBezTo>
                  <a:close/>
                  <a:moveTo>
                    <a:pt x="191" y="1"/>
                  </a:moveTo>
                  <a:cubicBezTo>
                    <a:pt x="159" y="1"/>
                    <a:pt x="128" y="1"/>
                    <a:pt x="128" y="32"/>
                  </a:cubicBezTo>
                  <a:lnTo>
                    <a:pt x="159" y="32"/>
                  </a:lnTo>
                  <a:cubicBezTo>
                    <a:pt x="143" y="32"/>
                    <a:pt x="128" y="40"/>
                    <a:pt x="112" y="48"/>
                  </a:cubicBezTo>
                  <a:lnTo>
                    <a:pt x="112" y="48"/>
                  </a:lnTo>
                  <a:cubicBezTo>
                    <a:pt x="116" y="44"/>
                    <a:pt x="121" y="39"/>
                    <a:pt x="128" y="32"/>
                  </a:cubicBezTo>
                  <a:lnTo>
                    <a:pt x="96" y="32"/>
                  </a:lnTo>
                  <a:cubicBezTo>
                    <a:pt x="96" y="48"/>
                    <a:pt x="96" y="48"/>
                    <a:pt x="92" y="48"/>
                  </a:cubicBezTo>
                  <a:cubicBezTo>
                    <a:pt x="88" y="48"/>
                    <a:pt x="80" y="48"/>
                    <a:pt x="64" y="64"/>
                  </a:cubicBezTo>
                  <a:cubicBezTo>
                    <a:pt x="44" y="64"/>
                    <a:pt x="36" y="77"/>
                    <a:pt x="34" y="96"/>
                  </a:cubicBezTo>
                  <a:lnTo>
                    <a:pt x="34" y="96"/>
                  </a:lnTo>
                  <a:cubicBezTo>
                    <a:pt x="34" y="96"/>
                    <a:pt x="33" y="96"/>
                    <a:pt x="33" y="96"/>
                  </a:cubicBezTo>
                  <a:cubicBezTo>
                    <a:pt x="33" y="111"/>
                    <a:pt x="33" y="119"/>
                    <a:pt x="33" y="127"/>
                  </a:cubicBezTo>
                  <a:cubicBezTo>
                    <a:pt x="1" y="159"/>
                    <a:pt x="1" y="222"/>
                    <a:pt x="33" y="286"/>
                  </a:cubicBezTo>
                  <a:lnTo>
                    <a:pt x="64" y="286"/>
                  </a:lnTo>
                  <a:cubicBezTo>
                    <a:pt x="64" y="301"/>
                    <a:pt x="72" y="309"/>
                    <a:pt x="80" y="317"/>
                  </a:cubicBezTo>
                  <a:lnTo>
                    <a:pt x="33" y="286"/>
                  </a:lnTo>
                  <a:lnTo>
                    <a:pt x="33" y="286"/>
                  </a:lnTo>
                  <a:cubicBezTo>
                    <a:pt x="33" y="286"/>
                    <a:pt x="33" y="286"/>
                    <a:pt x="64" y="317"/>
                  </a:cubicBezTo>
                  <a:cubicBezTo>
                    <a:pt x="64" y="317"/>
                    <a:pt x="96" y="317"/>
                    <a:pt x="96" y="349"/>
                  </a:cubicBezTo>
                  <a:lnTo>
                    <a:pt x="286" y="349"/>
                  </a:lnTo>
                  <a:cubicBezTo>
                    <a:pt x="254" y="349"/>
                    <a:pt x="286" y="317"/>
                    <a:pt x="318" y="317"/>
                  </a:cubicBezTo>
                  <a:cubicBezTo>
                    <a:pt x="318" y="286"/>
                    <a:pt x="349" y="286"/>
                    <a:pt x="349" y="286"/>
                  </a:cubicBezTo>
                  <a:cubicBezTo>
                    <a:pt x="349" y="254"/>
                    <a:pt x="349" y="254"/>
                    <a:pt x="349" y="254"/>
                  </a:cubicBezTo>
                  <a:cubicBezTo>
                    <a:pt x="349" y="222"/>
                    <a:pt x="381" y="222"/>
                    <a:pt x="381" y="222"/>
                  </a:cubicBezTo>
                  <a:lnTo>
                    <a:pt x="381" y="191"/>
                  </a:lnTo>
                  <a:cubicBezTo>
                    <a:pt x="381" y="191"/>
                    <a:pt x="381" y="159"/>
                    <a:pt x="381" y="159"/>
                  </a:cubicBezTo>
                  <a:cubicBezTo>
                    <a:pt x="381" y="127"/>
                    <a:pt x="381" y="127"/>
                    <a:pt x="381" y="96"/>
                  </a:cubicBezTo>
                  <a:cubicBezTo>
                    <a:pt x="381" y="96"/>
                    <a:pt x="349" y="64"/>
                    <a:pt x="349" y="64"/>
                  </a:cubicBezTo>
                  <a:cubicBezTo>
                    <a:pt x="349" y="32"/>
                    <a:pt x="318" y="32"/>
                    <a:pt x="318" y="32"/>
                  </a:cubicBezTo>
                  <a:cubicBezTo>
                    <a:pt x="318" y="1"/>
                    <a:pt x="286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3188999" y="2466401"/>
              <a:ext cx="9366" cy="10414"/>
            </a:xfrm>
            <a:custGeom>
              <a:avLst/>
              <a:gdLst/>
              <a:ahLst/>
              <a:cxnLst/>
              <a:rect l="l" t="t" r="r" b="b"/>
              <a:pathLst>
                <a:path w="286" h="318" extrusionOk="0">
                  <a:moveTo>
                    <a:pt x="96" y="1"/>
                  </a:moveTo>
                  <a:cubicBezTo>
                    <a:pt x="96" y="1"/>
                    <a:pt x="64" y="1"/>
                    <a:pt x="33" y="32"/>
                  </a:cubicBezTo>
                  <a:cubicBezTo>
                    <a:pt x="33" y="32"/>
                    <a:pt x="1" y="64"/>
                    <a:pt x="1" y="96"/>
                  </a:cubicBezTo>
                  <a:lnTo>
                    <a:pt x="33" y="32"/>
                  </a:lnTo>
                  <a:lnTo>
                    <a:pt x="33" y="32"/>
                  </a:lnTo>
                  <a:cubicBezTo>
                    <a:pt x="33" y="64"/>
                    <a:pt x="1" y="96"/>
                    <a:pt x="1" y="96"/>
                  </a:cubicBezTo>
                  <a:cubicBezTo>
                    <a:pt x="1" y="127"/>
                    <a:pt x="1" y="159"/>
                    <a:pt x="1" y="159"/>
                  </a:cubicBezTo>
                  <a:cubicBezTo>
                    <a:pt x="1" y="191"/>
                    <a:pt x="1" y="191"/>
                    <a:pt x="1" y="222"/>
                  </a:cubicBezTo>
                  <a:cubicBezTo>
                    <a:pt x="33" y="222"/>
                    <a:pt x="33" y="222"/>
                    <a:pt x="33" y="254"/>
                  </a:cubicBezTo>
                  <a:cubicBezTo>
                    <a:pt x="33" y="254"/>
                    <a:pt x="64" y="286"/>
                    <a:pt x="64" y="286"/>
                  </a:cubicBezTo>
                  <a:cubicBezTo>
                    <a:pt x="96" y="286"/>
                    <a:pt x="128" y="317"/>
                    <a:pt x="128" y="317"/>
                  </a:cubicBezTo>
                  <a:cubicBezTo>
                    <a:pt x="159" y="317"/>
                    <a:pt x="159" y="286"/>
                    <a:pt x="191" y="286"/>
                  </a:cubicBezTo>
                  <a:cubicBezTo>
                    <a:pt x="191" y="286"/>
                    <a:pt x="223" y="254"/>
                    <a:pt x="223" y="254"/>
                  </a:cubicBezTo>
                  <a:cubicBezTo>
                    <a:pt x="223" y="254"/>
                    <a:pt x="253" y="223"/>
                    <a:pt x="254" y="222"/>
                  </a:cubicBezTo>
                  <a:lnTo>
                    <a:pt x="254" y="222"/>
                  </a:lnTo>
                  <a:cubicBezTo>
                    <a:pt x="244" y="232"/>
                    <a:pt x="234" y="239"/>
                    <a:pt x="224" y="245"/>
                  </a:cubicBezTo>
                  <a:lnTo>
                    <a:pt x="224" y="245"/>
                  </a:lnTo>
                  <a:cubicBezTo>
                    <a:pt x="227" y="236"/>
                    <a:pt x="234" y="222"/>
                    <a:pt x="254" y="222"/>
                  </a:cubicBezTo>
                  <a:cubicBezTo>
                    <a:pt x="254" y="191"/>
                    <a:pt x="254" y="191"/>
                    <a:pt x="254" y="191"/>
                  </a:cubicBezTo>
                  <a:cubicBezTo>
                    <a:pt x="286" y="159"/>
                    <a:pt x="286" y="127"/>
                    <a:pt x="254" y="96"/>
                  </a:cubicBezTo>
                  <a:cubicBezTo>
                    <a:pt x="254" y="64"/>
                    <a:pt x="254" y="32"/>
                    <a:pt x="223" y="32"/>
                  </a:cubicBezTo>
                  <a:cubicBezTo>
                    <a:pt x="223" y="1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187984" y="2451894"/>
              <a:ext cx="9366" cy="9366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64" y="0"/>
                  </a:moveTo>
                  <a:cubicBezTo>
                    <a:pt x="64" y="0"/>
                    <a:pt x="32" y="32"/>
                    <a:pt x="32" y="32"/>
                  </a:cubicBezTo>
                  <a:cubicBezTo>
                    <a:pt x="32" y="32"/>
                    <a:pt x="32" y="63"/>
                    <a:pt x="0" y="63"/>
                  </a:cubicBezTo>
                  <a:cubicBezTo>
                    <a:pt x="0" y="95"/>
                    <a:pt x="0" y="95"/>
                    <a:pt x="0" y="127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90"/>
                    <a:pt x="32" y="190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64" y="254"/>
                    <a:pt x="64" y="254"/>
                    <a:pt x="95" y="285"/>
                  </a:cubicBezTo>
                  <a:lnTo>
                    <a:pt x="190" y="285"/>
                  </a:lnTo>
                  <a:cubicBezTo>
                    <a:pt x="222" y="285"/>
                    <a:pt x="254" y="285"/>
                    <a:pt x="254" y="254"/>
                  </a:cubicBezTo>
                  <a:cubicBezTo>
                    <a:pt x="254" y="254"/>
                    <a:pt x="285" y="222"/>
                    <a:pt x="285" y="222"/>
                  </a:cubicBezTo>
                  <a:cubicBezTo>
                    <a:pt x="285" y="190"/>
                    <a:pt x="285" y="190"/>
                    <a:pt x="285" y="158"/>
                  </a:cubicBezTo>
                  <a:cubicBezTo>
                    <a:pt x="285" y="127"/>
                    <a:pt x="285" y="127"/>
                    <a:pt x="285" y="95"/>
                  </a:cubicBezTo>
                  <a:cubicBezTo>
                    <a:pt x="285" y="63"/>
                    <a:pt x="254" y="63"/>
                    <a:pt x="222" y="63"/>
                  </a:cubicBezTo>
                  <a:cubicBezTo>
                    <a:pt x="222" y="32"/>
                    <a:pt x="222" y="32"/>
                    <a:pt x="190" y="32"/>
                  </a:cubicBezTo>
                  <a:cubicBezTo>
                    <a:pt x="190" y="32"/>
                    <a:pt x="190" y="32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3200428" y="2413513"/>
              <a:ext cx="11429" cy="1142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95" y="0"/>
                  </a:moveTo>
                  <a:cubicBezTo>
                    <a:pt x="95" y="32"/>
                    <a:pt x="64" y="32"/>
                    <a:pt x="64" y="32"/>
                  </a:cubicBezTo>
                  <a:cubicBezTo>
                    <a:pt x="32" y="64"/>
                    <a:pt x="32" y="64"/>
                    <a:pt x="0" y="95"/>
                  </a:cubicBezTo>
                  <a:cubicBezTo>
                    <a:pt x="0" y="127"/>
                    <a:pt x="0" y="159"/>
                    <a:pt x="0" y="159"/>
                  </a:cubicBezTo>
                  <a:cubicBezTo>
                    <a:pt x="0" y="190"/>
                    <a:pt x="0" y="190"/>
                    <a:pt x="0" y="222"/>
                  </a:cubicBezTo>
                  <a:cubicBezTo>
                    <a:pt x="0" y="254"/>
                    <a:pt x="0" y="285"/>
                    <a:pt x="32" y="285"/>
                  </a:cubicBezTo>
                  <a:cubicBezTo>
                    <a:pt x="32" y="317"/>
                    <a:pt x="64" y="317"/>
                    <a:pt x="95" y="317"/>
                  </a:cubicBezTo>
                  <a:cubicBezTo>
                    <a:pt x="95" y="317"/>
                    <a:pt x="127" y="349"/>
                    <a:pt x="127" y="349"/>
                  </a:cubicBezTo>
                  <a:cubicBezTo>
                    <a:pt x="159" y="349"/>
                    <a:pt x="190" y="317"/>
                    <a:pt x="222" y="317"/>
                  </a:cubicBezTo>
                  <a:cubicBezTo>
                    <a:pt x="254" y="317"/>
                    <a:pt x="285" y="285"/>
                    <a:pt x="285" y="254"/>
                  </a:cubicBezTo>
                  <a:cubicBezTo>
                    <a:pt x="285" y="254"/>
                    <a:pt x="317" y="222"/>
                    <a:pt x="317" y="222"/>
                  </a:cubicBezTo>
                  <a:cubicBezTo>
                    <a:pt x="317" y="190"/>
                    <a:pt x="317" y="190"/>
                    <a:pt x="349" y="190"/>
                  </a:cubicBezTo>
                  <a:cubicBezTo>
                    <a:pt x="349" y="159"/>
                    <a:pt x="349" y="127"/>
                    <a:pt x="349" y="127"/>
                  </a:cubicBezTo>
                  <a:cubicBezTo>
                    <a:pt x="349" y="95"/>
                    <a:pt x="349" y="95"/>
                    <a:pt x="317" y="95"/>
                  </a:cubicBezTo>
                  <a:cubicBezTo>
                    <a:pt x="317" y="64"/>
                    <a:pt x="317" y="64"/>
                    <a:pt x="285" y="32"/>
                  </a:cubicBezTo>
                  <a:cubicBezTo>
                    <a:pt x="285" y="32"/>
                    <a:pt x="285" y="32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3204555" y="2423109"/>
              <a:ext cx="11462" cy="11953"/>
            </a:xfrm>
            <a:custGeom>
              <a:avLst/>
              <a:gdLst/>
              <a:ahLst/>
              <a:cxnLst/>
              <a:rect l="l" t="t" r="r" b="b"/>
              <a:pathLst>
                <a:path w="350" h="365" extrusionOk="0">
                  <a:moveTo>
                    <a:pt x="203" y="0"/>
                  </a:moveTo>
                  <a:cubicBezTo>
                    <a:pt x="191" y="0"/>
                    <a:pt x="175" y="8"/>
                    <a:pt x="159" y="24"/>
                  </a:cubicBezTo>
                  <a:lnTo>
                    <a:pt x="128" y="24"/>
                  </a:lnTo>
                  <a:cubicBezTo>
                    <a:pt x="96" y="24"/>
                    <a:pt x="96" y="24"/>
                    <a:pt x="96" y="56"/>
                  </a:cubicBezTo>
                  <a:cubicBezTo>
                    <a:pt x="64" y="56"/>
                    <a:pt x="33" y="87"/>
                    <a:pt x="33" y="87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3" y="151"/>
                    <a:pt x="33" y="151"/>
                    <a:pt x="1" y="182"/>
                  </a:cubicBezTo>
                  <a:cubicBezTo>
                    <a:pt x="1" y="182"/>
                    <a:pt x="1" y="214"/>
                    <a:pt x="33" y="214"/>
                  </a:cubicBezTo>
                  <a:cubicBezTo>
                    <a:pt x="33" y="246"/>
                    <a:pt x="33" y="277"/>
                    <a:pt x="64" y="277"/>
                  </a:cubicBezTo>
                  <a:cubicBezTo>
                    <a:pt x="64" y="309"/>
                    <a:pt x="96" y="309"/>
                    <a:pt x="96" y="341"/>
                  </a:cubicBezTo>
                  <a:lnTo>
                    <a:pt x="159" y="341"/>
                  </a:lnTo>
                  <a:cubicBezTo>
                    <a:pt x="159" y="357"/>
                    <a:pt x="167" y="365"/>
                    <a:pt x="179" y="365"/>
                  </a:cubicBezTo>
                  <a:cubicBezTo>
                    <a:pt x="191" y="365"/>
                    <a:pt x="207" y="357"/>
                    <a:pt x="223" y="341"/>
                  </a:cubicBezTo>
                  <a:lnTo>
                    <a:pt x="254" y="341"/>
                  </a:lnTo>
                  <a:cubicBezTo>
                    <a:pt x="286" y="341"/>
                    <a:pt x="286" y="341"/>
                    <a:pt x="318" y="309"/>
                  </a:cubicBezTo>
                  <a:cubicBezTo>
                    <a:pt x="318" y="277"/>
                    <a:pt x="318" y="277"/>
                    <a:pt x="349" y="277"/>
                  </a:cubicBezTo>
                  <a:cubicBezTo>
                    <a:pt x="349" y="246"/>
                    <a:pt x="349" y="214"/>
                    <a:pt x="349" y="214"/>
                  </a:cubicBezTo>
                  <a:cubicBezTo>
                    <a:pt x="349" y="182"/>
                    <a:pt x="349" y="182"/>
                    <a:pt x="349" y="151"/>
                  </a:cubicBezTo>
                  <a:cubicBezTo>
                    <a:pt x="349" y="151"/>
                    <a:pt x="349" y="119"/>
                    <a:pt x="349" y="119"/>
                  </a:cubicBezTo>
                  <a:cubicBezTo>
                    <a:pt x="349" y="87"/>
                    <a:pt x="318" y="87"/>
                    <a:pt x="318" y="56"/>
                  </a:cubicBezTo>
                  <a:cubicBezTo>
                    <a:pt x="286" y="56"/>
                    <a:pt x="286" y="24"/>
                    <a:pt x="286" y="24"/>
                  </a:cubicBezTo>
                  <a:lnTo>
                    <a:pt x="223" y="24"/>
                  </a:lnTo>
                  <a:cubicBezTo>
                    <a:pt x="223" y="8"/>
                    <a:pt x="215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3207829" y="2429069"/>
              <a:ext cx="12182" cy="9562"/>
            </a:xfrm>
            <a:custGeom>
              <a:avLst/>
              <a:gdLst/>
              <a:ahLst/>
              <a:cxnLst/>
              <a:rect l="l" t="t" r="r" b="b"/>
              <a:pathLst>
                <a:path w="372" h="292" extrusionOk="0">
                  <a:moveTo>
                    <a:pt x="198" y="0"/>
                  </a:moveTo>
                  <a:cubicBezTo>
                    <a:pt x="146" y="0"/>
                    <a:pt x="91" y="32"/>
                    <a:pt x="59" y="95"/>
                  </a:cubicBezTo>
                  <a:cubicBezTo>
                    <a:pt x="1" y="177"/>
                    <a:pt x="33" y="238"/>
                    <a:pt x="92" y="268"/>
                  </a:cubicBezTo>
                  <a:lnTo>
                    <a:pt x="92" y="268"/>
                  </a:lnTo>
                  <a:cubicBezTo>
                    <a:pt x="117" y="284"/>
                    <a:pt x="149" y="291"/>
                    <a:pt x="182" y="291"/>
                  </a:cubicBezTo>
                  <a:cubicBezTo>
                    <a:pt x="183" y="291"/>
                    <a:pt x="185" y="291"/>
                    <a:pt x="186" y="291"/>
                  </a:cubicBezTo>
                  <a:lnTo>
                    <a:pt x="186" y="291"/>
                  </a:lnTo>
                  <a:cubicBezTo>
                    <a:pt x="187" y="291"/>
                    <a:pt x="189" y="291"/>
                    <a:pt x="190" y="291"/>
                  </a:cubicBezTo>
                  <a:cubicBezTo>
                    <a:pt x="223" y="291"/>
                    <a:pt x="255" y="284"/>
                    <a:pt x="280" y="268"/>
                  </a:cubicBezTo>
                  <a:lnTo>
                    <a:pt x="280" y="268"/>
                  </a:lnTo>
                  <a:cubicBezTo>
                    <a:pt x="339" y="238"/>
                    <a:pt x="371" y="177"/>
                    <a:pt x="313" y="95"/>
                  </a:cubicBezTo>
                  <a:cubicBezTo>
                    <a:pt x="313" y="95"/>
                    <a:pt x="313" y="85"/>
                    <a:pt x="306" y="76"/>
                  </a:cubicBezTo>
                  <a:lnTo>
                    <a:pt x="306" y="76"/>
                  </a:lnTo>
                  <a:cubicBezTo>
                    <a:pt x="286" y="25"/>
                    <a:pt x="244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3229476" y="2400021"/>
              <a:ext cx="6255" cy="7303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95" y="1"/>
                  </a:moveTo>
                  <a:cubicBezTo>
                    <a:pt x="95" y="1"/>
                    <a:pt x="63" y="1"/>
                    <a:pt x="63" y="32"/>
                  </a:cubicBezTo>
                  <a:cubicBezTo>
                    <a:pt x="32" y="32"/>
                    <a:pt x="32" y="64"/>
                    <a:pt x="32" y="64"/>
                  </a:cubicBezTo>
                  <a:cubicBezTo>
                    <a:pt x="0" y="96"/>
                    <a:pt x="0" y="96"/>
                    <a:pt x="0" y="127"/>
                  </a:cubicBezTo>
                  <a:cubicBezTo>
                    <a:pt x="0" y="127"/>
                    <a:pt x="0" y="159"/>
                    <a:pt x="32" y="159"/>
                  </a:cubicBezTo>
                  <a:cubicBezTo>
                    <a:pt x="32" y="191"/>
                    <a:pt x="63" y="222"/>
                    <a:pt x="95" y="222"/>
                  </a:cubicBezTo>
                  <a:cubicBezTo>
                    <a:pt x="127" y="222"/>
                    <a:pt x="158" y="191"/>
                    <a:pt x="190" y="159"/>
                  </a:cubicBezTo>
                  <a:cubicBezTo>
                    <a:pt x="190" y="159"/>
                    <a:pt x="190" y="127"/>
                    <a:pt x="190" y="127"/>
                  </a:cubicBezTo>
                  <a:cubicBezTo>
                    <a:pt x="190" y="96"/>
                    <a:pt x="190" y="96"/>
                    <a:pt x="190" y="64"/>
                  </a:cubicBezTo>
                  <a:cubicBezTo>
                    <a:pt x="190" y="64"/>
                    <a:pt x="158" y="32"/>
                    <a:pt x="158" y="32"/>
                  </a:cubicBezTo>
                  <a:cubicBezTo>
                    <a:pt x="158" y="32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3086335" y="2425958"/>
              <a:ext cx="7303" cy="8318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96" y="0"/>
                  </a:moveTo>
                  <a:cubicBezTo>
                    <a:pt x="96" y="0"/>
                    <a:pt x="64" y="0"/>
                    <a:pt x="64" y="32"/>
                  </a:cubicBezTo>
                  <a:lnTo>
                    <a:pt x="32" y="32"/>
                  </a:lnTo>
                  <a:cubicBezTo>
                    <a:pt x="1" y="64"/>
                    <a:pt x="1" y="64"/>
                    <a:pt x="1" y="95"/>
                  </a:cubicBezTo>
                  <a:cubicBezTo>
                    <a:pt x="1" y="95"/>
                    <a:pt x="1" y="127"/>
                    <a:pt x="1" y="159"/>
                  </a:cubicBezTo>
                  <a:cubicBezTo>
                    <a:pt x="1" y="190"/>
                    <a:pt x="32" y="190"/>
                    <a:pt x="32" y="190"/>
                  </a:cubicBezTo>
                  <a:cubicBezTo>
                    <a:pt x="32" y="222"/>
                    <a:pt x="32" y="222"/>
                    <a:pt x="64" y="254"/>
                  </a:cubicBezTo>
                  <a:lnTo>
                    <a:pt x="159" y="254"/>
                  </a:lnTo>
                  <a:cubicBezTo>
                    <a:pt x="191" y="222"/>
                    <a:pt x="191" y="222"/>
                    <a:pt x="191" y="190"/>
                  </a:cubicBezTo>
                  <a:cubicBezTo>
                    <a:pt x="191" y="190"/>
                    <a:pt x="191" y="190"/>
                    <a:pt x="222" y="159"/>
                  </a:cubicBezTo>
                  <a:cubicBezTo>
                    <a:pt x="222" y="127"/>
                    <a:pt x="222" y="95"/>
                    <a:pt x="222" y="95"/>
                  </a:cubicBezTo>
                  <a:cubicBezTo>
                    <a:pt x="222" y="64"/>
                    <a:pt x="191" y="64"/>
                    <a:pt x="191" y="32"/>
                  </a:cubicBezTo>
                  <a:lnTo>
                    <a:pt x="159" y="32"/>
                  </a:lnTo>
                  <a:cubicBezTo>
                    <a:pt x="159" y="0"/>
                    <a:pt x="127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3032400" y="2334690"/>
              <a:ext cx="14573" cy="15588"/>
            </a:xfrm>
            <a:custGeom>
              <a:avLst/>
              <a:gdLst/>
              <a:ahLst/>
              <a:cxnLst/>
              <a:rect l="l" t="t" r="r" b="b"/>
              <a:pathLst>
                <a:path w="445" h="476" extrusionOk="0">
                  <a:moveTo>
                    <a:pt x="159" y="1"/>
                  </a:moveTo>
                  <a:cubicBezTo>
                    <a:pt x="128" y="1"/>
                    <a:pt x="96" y="32"/>
                    <a:pt x="64" y="64"/>
                  </a:cubicBezTo>
                  <a:cubicBezTo>
                    <a:pt x="64" y="64"/>
                    <a:pt x="64" y="64"/>
                    <a:pt x="33" y="96"/>
                  </a:cubicBezTo>
                  <a:cubicBezTo>
                    <a:pt x="33" y="127"/>
                    <a:pt x="33" y="159"/>
                    <a:pt x="33" y="222"/>
                  </a:cubicBezTo>
                  <a:cubicBezTo>
                    <a:pt x="33" y="222"/>
                    <a:pt x="33" y="222"/>
                    <a:pt x="1" y="254"/>
                  </a:cubicBezTo>
                  <a:cubicBezTo>
                    <a:pt x="1" y="286"/>
                    <a:pt x="33" y="317"/>
                    <a:pt x="33" y="349"/>
                  </a:cubicBezTo>
                  <a:cubicBezTo>
                    <a:pt x="33" y="381"/>
                    <a:pt x="33" y="381"/>
                    <a:pt x="64" y="381"/>
                  </a:cubicBezTo>
                  <a:cubicBezTo>
                    <a:pt x="96" y="444"/>
                    <a:pt x="159" y="476"/>
                    <a:pt x="223" y="476"/>
                  </a:cubicBezTo>
                  <a:cubicBezTo>
                    <a:pt x="318" y="476"/>
                    <a:pt x="381" y="444"/>
                    <a:pt x="413" y="381"/>
                  </a:cubicBezTo>
                  <a:cubicBezTo>
                    <a:pt x="413" y="381"/>
                    <a:pt x="413" y="381"/>
                    <a:pt x="413" y="349"/>
                  </a:cubicBezTo>
                  <a:cubicBezTo>
                    <a:pt x="444" y="317"/>
                    <a:pt x="444" y="286"/>
                    <a:pt x="444" y="254"/>
                  </a:cubicBezTo>
                  <a:cubicBezTo>
                    <a:pt x="444" y="222"/>
                    <a:pt x="444" y="222"/>
                    <a:pt x="444" y="222"/>
                  </a:cubicBezTo>
                  <a:cubicBezTo>
                    <a:pt x="444" y="191"/>
                    <a:pt x="444" y="159"/>
                    <a:pt x="413" y="127"/>
                  </a:cubicBezTo>
                  <a:cubicBezTo>
                    <a:pt x="413" y="96"/>
                    <a:pt x="413" y="64"/>
                    <a:pt x="381" y="64"/>
                  </a:cubicBezTo>
                  <a:cubicBezTo>
                    <a:pt x="349" y="32"/>
                    <a:pt x="349" y="32"/>
                    <a:pt x="3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3045892" y="2354404"/>
              <a:ext cx="9366" cy="9366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59" y="0"/>
                  </a:moveTo>
                  <a:cubicBezTo>
                    <a:pt x="147" y="0"/>
                    <a:pt x="137" y="1"/>
                    <a:pt x="127" y="3"/>
                  </a:cubicBezTo>
                  <a:lnTo>
                    <a:pt x="127" y="3"/>
                  </a:lnTo>
                  <a:cubicBezTo>
                    <a:pt x="127" y="1"/>
                    <a:pt x="127" y="0"/>
                    <a:pt x="127" y="0"/>
                  </a:cubicBezTo>
                  <a:lnTo>
                    <a:pt x="127" y="0"/>
                  </a:lnTo>
                  <a:cubicBezTo>
                    <a:pt x="126" y="2"/>
                    <a:pt x="125" y="3"/>
                    <a:pt x="123" y="4"/>
                  </a:cubicBezTo>
                  <a:lnTo>
                    <a:pt x="123" y="4"/>
                  </a:lnTo>
                  <a:cubicBezTo>
                    <a:pt x="82" y="13"/>
                    <a:pt x="57" y="39"/>
                    <a:pt x="32" y="64"/>
                  </a:cubicBezTo>
                  <a:cubicBezTo>
                    <a:pt x="1" y="95"/>
                    <a:pt x="1" y="159"/>
                    <a:pt x="32" y="190"/>
                  </a:cubicBezTo>
                  <a:cubicBezTo>
                    <a:pt x="32" y="222"/>
                    <a:pt x="64" y="254"/>
                    <a:pt x="96" y="254"/>
                  </a:cubicBezTo>
                  <a:cubicBezTo>
                    <a:pt x="96" y="285"/>
                    <a:pt x="127" y="285"/>
                    <a:pt x="159" y="285"/>
                  </a:cubicBezTo>
                  <a:lnTo>
                    <a:pt x="191" y="285"/>
                  </a:lnTo>
                  <a:cubicBezTo>
                    <a:pt x="191" y="285"/>
                    <a:pt x="222" y="254"/>
                    <a:pt x="222" y="254"/>
                  </a:cubicBezTo>
                  <a:lnTo>
                    <a:pt x="254" y="254"/>
                  </a:lnTo>
                  <a:cubicBezTo>
                    <a:pt x="254" y="222"/>
                    <a:pt x="254" y="222"/>
                    <a:pt x="286" y="222"/>
                  </a:cubicBezTo>
                  <a:cubicBezTo>
                    <a:pt x="286" y="190"/>
                    <a:pt x="286" y="159"/>
                    <a:pt x="286" y="127"/>
                  </a:cubicBezTo>
                  <a:cubicBezTo>
                    <a:pt x="286" y="127"/>
                    <a:pt x="286" y="95"/>
                    <a:pt x="286" y="95"/>
                  </a:cubicBezTo>
                  <a:cubicBezTo>
                    <a:pt x="286" y="95"/>
                    <a:pt x="286" y="64"/>
                    <a:pt x="286" y="64"/>
                  </a:cubicBezTo>
                  <a:cubicBezTo>
                    <a:pt x="286" y="32"/>
                    <a:pt x="254" y="32"/>
                    <a:pt x="254" y="32"/>
                  </a:cubicBezTo>
                  <a:lnTo>
                    <a:pt x="254" y="32"/>
                  </a:lnTo>
                  <a:cubicBezTo>
                    <a:pt x="254" y="34"/>
                    <a:pt x="254" y="36"/>
                    <a:pt x="254" y="38"/>
                  </a:cubicBezTo>
                  <a:lnTo>
                    <a:pt x="254" y="38"/>
                  </a:lnTo>
                  <a:cubicBezTo>
                    <a:pt x="251" y="36"/>
                    <a:pt x="247" y="34"/>
                    <a:pt x="244" y="32"/>
                  </a:cubicBezTo>
                  <a:lnTo>
                    <a:pt x="254" y="32"/>
                  </a:lnTo>
                  <a:cubicBezTo>
                    <a:pt x="254" y="0"/>
                    <a:pt x="222" y="0"/>
                    <a:pt x="191" y="0"/>
                  </a:cubicBezTo>
                  <a:cubicBezTo>
                    <a:pt x="208" y="0"/>
                    <a:pt x="216" y="10"/>
                    <a:pt x="219" y="19"/>
                  </a:cubicBezTo>
                  <a:lnTo>
                    <a:pt x="219" y="19"/>
                  </a:lnTo>
                  <a:cubicBezTo>
                    <a:pt x="197" y="8"/>
                    <a:pt x="174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061447" y="2339864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64" y="1"/>
                  </a:moveTo>
                  <a:cubicBezTo>
                    <a:pt x="32" y="33"/>
                    <a:pt x="32" y="33"/>
                    <a:pt x="1" y="64"/>
                  </a:cubicBezTo>
                  <a:cubicBezTo>
                    <a:pt x="1" y="64"/>
                    <a:pt x="1" y="96"/>
                    <a:pt x="1" y="96"/>
                  </a:cubicBezTo>
                  <a:cubicBezTo>
                    <a:pt x="1" y="128"/>
                    <a:pt x="1" y="159"/>
                    <a:pt x="32" y="191"/>
                  </a:cubicBezTo>
                  <a:lnTo>
                    <a:pt x="159" y="191"/>
                  </a:lnTo>
                  <a:cubicBezTo>
                    <a:pt x="159" y="159"/>
                    <a:pt x="159" y="128"/>
                    <a:pt x="159" y="96"/>
                  </a:cubicBezTo>
                  <a:cubicBezTo>
                    <a:pt x="159" y="96"/>
                    <a:pt x="159" y="64"/>
                    <a:pt x="159" y="64"/>
                  </a:cubicBezTo>
                  <a:cubicBezTo>
                    <a:pt x="159" y="33"/>
                    <a:pt x="127" y="33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066621" y="2329516"/>
              <a:ext cx="9366" cy="7270"/>
            </a:xfrm>
            <a:custGeom>
              <a:avLst/>
              <a:gdLst/>
              <a:ahLst/>
              <a:cxnLst/>
              <a:rect l="l" t="t" r="r" b="b"/>
              <a:pathLst>
                <a:path w="286" h="222" extrusionOk="0">
                  <a:moveTo>
                    <a:pt x="96" y="0"/>
                  </a:moveTo>
                  <a:cubicBezTo>
                    <a:pt x="64" y="0"/>
                    <a:pt x="64" y="0"/>
                    <a:pt x="64" y="32"/>
                  </a:cubicBezTo>
                  <a:lnTo>
                    <a:pt x="33" y="32"/>
                  </a:lnTo>
                  <a:cubicBezTo>
                    <a:pt x="33" y="64"/>
                    <a:pt x="33" y="64"/>
                    <a:pt x="33" y="64"/>
                  </a:cubicBezTo>
                  <a:cubicBezTo>
                    <a:pt x="1" y="95"/>
                    <a:pt x="1" y="95"/>
                    <a:pt x="1" y="127"/>
                  </a:cubicBezTo>
                  <a:cubicBezTo>
                    <a:pt x="1" y="127"/>
                    <a:pt x="1" y="127"/>
                    <a:pt x="1" y="159"/>
                  </a:cubicBezTo>
                  <a:cubicBezTo>
                    <a:pt x="33" y="159"/>
                    <a:pt x="33" y="159"/>
                    <a:pt x="33" y="190"/>
                  </a:cubicBezTo>
                  <a:cubicBezTo>
                    <a:pt x="64" y="222"/>
                    <a:pt x="64" y="222"/>
                    <a:pt x="64" y="222"/>
                  </a:cubicBezTo>
                  <a:lnTo>
                    <a:pt x="191" y="222"/>
                  </a:lnTo>
                  <a:cubicBezTo>
                    <a:pt x="191" y="222"/>
                    <a:pt x="223" y="222"/>
                    <a:pt x="223" y="190"/>
                  </a:cubicBezTo>
                  <a:lnTo>
                    <a:pt x="254" y="190"/>
                  </a:lnTo>
                  <a:cubicBezTo>
                    <a:pt x="254" y="190"/>
                    <a:pt x="254" y="159"/>
                    <a:pt x="254" y="159"/>
                  </a:cubicBezTo>
                  <a:cubicBezTo>
                    <a:pt x="286" y="159"/>
                    <a:pt x="286" y="127"/>
                    <a:pt x="286" y="127"/>
                  </a:cubicBezTo>
                  <a:cubicBezTo>
                    <a:pt x="286" y="95"/>
                    <a:pt x="254" y="95"/>
                    <a:pt x="254" y="95"/>
                  </a:cubicBezTo>
                  <a:cubicBezTo>
                    <a:pt x="254" y="64"/>
                    <a:pt x="254" y="64"/>
                    <a:pt x="254" y="32"/>
                  </a:cubicBezTo>
                  <a:lnTo>
                    <a:pt x="223" y="32"/>
                  </a:lnTo>
                  <a:cubicBezTo>
                    <a:pt x="223" y="32"/>
                    <a:pt x="191" y="32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3066621" y="2591890"/>
              <a:ext cx="14573" cy="12477"/>
            </a:xfrm>
            <a:custGeom>
              <a:avLst/>
              <a:gdLst/>
              <a:ahLst/>
              <a:cxnLst/>
              <a:rect l="l" t="t" r="r" b="b"/>
              <a:pathLst>
                <a:path w="445" h="381" extrusionOk="0">
                  <a:moveTo>
                    <a:pt x="223" y="0"/>
                  </a:moveTo>
                  <a:cubicBezTo>
                    <a:pt x="191" y="0"/>
                    <a:pt x="159" y="32"/>
                    <a:pt x="128" y="32"/>
                  </a:cubicBezTo>
                  <a:lnTo>
                    <a:pt x="96" y="64"/>
                  </a:lnTo>
                  <a:lnTo>
                    <a:pt x="96" y="64"/>
                  </a:lnTo>
                  <a:cubicBezTo>
                    <a:pt x="64" y="64"/>
                    <a:pt x="64" y="95"/>
                    <a:pt x="33" y="127"/>
                  </a:cubicBezTo>
                  <a:cubicBezTo>
                    <a:pt x="33" y="159"/>
                    <a:pt x="1" y="159"/>
                    <a:pt x="1" y="190"/>
                  </a:cubicBezTo>
                  <a:cubicBezTo>
                    <a:pt x="1" y="222"/>
                    <a:pt x="33" y="254"/>
                    <a:pt x="33" y="285"/>
                  </a:cubicBezTo>
                  <a:cubicBezTo>
                    <a:pt x="64" y="317"/>
                    <a:pt x="64" y="349"/>
                    <a:pt x="96" y="349"/>
                  </a:cubicBezTo>
                  <a:lnTo>
                    <a:pt x="112" y="349"/>
                  </a:lnTo>
                  <a:cubicBezTo>
                    <a:pt x="120" y="357"/>
                    <a:pt x="128" y="365"/>
                    <a:pt x="128" y="380"/>
                  </a:cubicBezTo>
                  <a:lnTo>
                    <a:pt x="349" y="380"/>
                  </a:lnTo>
                  <a:cubicBezTo>
                    <a:pt x="349" y="349"/>
                    <a:pt x="349" y="349"/>
                    <a:pt x="381" y="349"/>
                  </a:cubicBezTo>
                  <a:cubicBezTo>
                    <a:pt x="381" y="317"/>
                    <a:pt x="413" y="285"/>
                    <a:pt x="413" y="285"/>
                  </a:cubicBezTo>
                  <a:cubicBezTo>
                    <a:pt x="413" y="254"/>
                    <a:pt x="444" y="222"/>
                    <a:pt x="444" y="190"/>
                  </a:cubicBezTo>
                  <a:cubicBezTo>
                    <a:pt x="413" y="190"/>
                    <a:pt x="413" y="159"/>
                    <a:pt x="413" y="159"/>
                  </a:cubicBezTo>
                  <a:cubicBezTo>
                    <a:pt x="413" y="127"/>
                    <a:pt x="413" y="95"/>
                    <a:pt x="381" y="95"/>
                  </a:cubicBezTo>
                  <a:cubicBezTo>
                    <a:pt x="381" y="64"/>
                    <a:pt x="349" y="32"/>
                    <a:pt x="318" y="32"/>
                  </a:cubicBezTo>
                  <a:cubicBezTo>
                    <a:pt x="318" y="32"/>
                    <a:pt x="286" y="32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914837" y="3176534"/>
              <a:ext cx="102598" cy="131383"/>
            </a:xfrm>
            <a:custGeom>
              <a:avLst/>
              <a:gdLst/>
              <a:ahLst/>
              <a:cxnLst/>
              <a:rect l="l" t="t" r="r" b="b"/>
              <a:pathLst>
                <a:path w="3133" h="4012" extrusionOk="0">
                  <a:moveTo>
                    <a:pt x="1524" y="0"/>
                  </a:moveTo>
                  <a:cubicBezTo>
                    <a:pt x="1500" y="0"/>
                    <a:pt x="1476" y="3"/>
                    <a:pt x="1454" y="9"/>
                  </a:cubicBezTo>
                  <a:lnTo>
                    <a:pt x="1327" y="9"/>
                  </a:lnTo>
                  <a:cubicBezTo>
                    <a:pt x="1296" y="9"/>
                    <a:pt x="1264" y="9"/>
                    <a:pt x="1232" y="40"/>
                  </a:cubicBezTo>
                  <a:lnTo>
                    <a:pt x="1169" y="72"/>
                  </a:lnTo>
                  <a:cubicBezTo>
                    <a:pt x="1137" y="104"/>
                    <a:pt x="1137" y="104"/>
                    <a:pt x="1106" y="104"/>
                  </a:cubicBezTo>
                  <a:cubicBezTo>
                    <a:pt x="1074" y="135"/>
                    <a:pt x="1042" y="167"/>
                    <a:pt x="1042" y="230"/>
                  </a:cubicBezTo>
                  <a:cubicBezTo>
                    <a:pt x="1011" y="294"/>
                    <a:pt x="1042" y="389"/>
                    <a:pt x="1106" y="420"/>
                  </a:cubicBezTo>
                  <a:cubicBezTo>
                    <a:pt x="1011" y="800"/>
                    <a:pt x="916" y="1149"/>
                    <a:pt x="789" y="1497"/>
                  </a:cubicBezTo>
                  <a:cubicBezTo>
                    <a:pt x="789" y="1497"/>
                    <a:pt x="789" y="1497"/>
                    <a:pt x="789" y="1529"/>
                  </a:cubicBezTo>
                  <a:cubicBezTo>
                    <a:pt x="694" y="1719"/>
                    <a:pt x="631" y="1909"/>
                    <a:pt x="567" y="2099"/>
                  </a:cubicBezTo>
                  <a:cubicBezTo>
                    <a:pt x="409" y="2511"/>
                    <a:pt x="282" y="2891"/>
                    <a:pt x="124" y="3302"/>
                  </a:cubicBezTo>
                  <a:cubicBezTo>
                    <a:pt x="92" y="3334"/>
                    <a:pt x="61" y="3366"/>
                    <a:pt x="29" y="3429"/>
                  </a:cubicBezTo>
                  <a:cubicBezTo>
                    <a:pt x="1" y="3485"/>
                    <a:pt x="48" y="3592"/>
                    <a:pt x="126" y="3592"/>
                  </a:cubicBezTo>
                  <a:cubicBezTo>
                    <a:pt x="135" y="3592"/>
                    <a:pt x="145" y="3591"/>
                    <a:pt x="156" y="3587"/>
                  </a:cubicBezTo>
                  <a:cubicBezTo>
                    <a:pt x="219" y="3587"/>
                    <a:pt x="282" y="3573"/>
                    <a:pt x="355" y="3573"/>
                  </a:cubicBezTo>
                  <a:cubicBezTo>
                    <a:pt x="391" y="3573"/>
                    <a:pt x="430" y="3577"/>
                    <a:pt x="472" y="3587"/>
                  </a:cubicBezTo>
                  <a:cubicBezTo>
                    <a:pt x="599" y="3619"/>
                    <a:pt x="694" y="3682"/>
                    <a:pt x="821" y="3714"/>
                  </a:cubicBezTo>
                  <a:cubicBezTo>
                    <a:pt x="1042" y="3809"/>
                    <a:pt x="1264" y="3872"/>
                    <a:pt x="1517" y="3936"/>
                  </a:cubicBezTo>
                  <a:cubicBezTo>
                    <a:pt x="1761" y="3988"/>
                    <a:pt x="2025" y="4011"/>
                    <a:pt x="2291" y="4011"/>
                  </a:cubicBezTo>
                  <a:cubicBezTo>
                    <a:pt x="2509" y="4011"/>
                    <a:pt x="2729" y="3996"/>
                    <a:pt x="2942" y="3967"/>
                  </a:cubicBezTo>
                  <a:cubicBezTo>
                    <a:pt x="3006" y="3967"/>
                    <a:pt x="3069" y="3936"/>
                    <a:pt x="3069" y="3872"/>
                  </a:cubicBezTo>
                  <a:cubicBezTo>
                    <a:pt x="3133" y="3841"/>
                    <a:pt x="3133" y="3777"/>
                    <a:pt x="3101" y="3682"/>
                  </a:cubicBezTo>
                  <a:cubicBezTo>
                    <a:pt x="2942" y="3366"/>
                    <a:pt x="2784" y="3049"/>
                    <a:pt x="2626" y="2732"/>
                  </a:cubicBezTo>
                  <a:cubicBezTo>
                    <a:pt x="2499" y="2447"/>
                    <a:pt x="2372" y="2162"/>
                    <a:pt x="2151" y="1941"/>
                  </a:cubicBezTo>
                  <a:cubicBezTo>
                    <a:pt x="1992" y="1465"/>
                    <a:pt x="1929" y="959"/>
                    <a:pt x="1802" y="484"/>
                  </a:cubicBezTo>
                  <a:cubicBezTo>
                    <a:pt x="1834" y="452"/>
                    <a:pt x="1897" y="389"/>
                    <a:pt x="1897" y="325"/>
                  </a:cubicBezTo>
                  <a:cubicBezTo>
                    <a:pt x="1897" y="294"/>
                    <a:pt x="1897" y="262"/>
                    <a:pt x="1897" y="230"/>
                  </a:cubicBezTo>
                  <a:cubicBezTo>
                    <a:pt x="1866" y="199"/>
                    <a:pt x="1866" y="167"/>
                    <a:pt x="1834" y="135"/>
                  </a:cubicBezTo>
                  <a:cubicBezTo>
                    <a:pt x="1756" y="57"/>
                    <a:pt x="1635" y="0"/>
                    <a:pt x="1524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3844445" y="2353356"/>
              <a:ext cx="1166761" cy="953607"/>
            </a:xfrm>
            <a:custGeom>
              <a:avLst/>
              <a:gdLst/>
              <a:ahLst/>
              <a:cxnLst/>
              <a:rect l="l" t="t" r="r" b="b"/>
              <a:pathLst>
                <a:path w="35629" h="29120" extrusionOk="0">
                  <a:moveTo>
                    <a:pt x="20396" y="1"/>
                  </a:moveTo>
                  <a:cubicBezTo>
                    <a:pt x="14474" y="4054"/>
                    <a:pt x="4561" y="8456"/>
                    <a:pt x="1" y="13175"/>
                  </a:cubicBezTo>
                  <a:cubicBezTo>
                    <a:pt x="12953" y="19065"/>
                    <a:pt x="13492" y="12858"/>
                    <a:pt x="14315" y="26444"/>
                  </a:cubicBezTo>
                  <a:cubicBezTo>
                    <a:pt x="17401" y="28011"/>
                    <a:pt x="20936" y="29119"/>
                    <a:pt x="23974" y="29119"/>
                  </a:cubicBezTo>
                  <a:cubicBezTo>
                    <a:pt x="28919" y="29119"/>
                    <a:pt x="32549" y="26184"/>
                    <a:pt x="30783" y="17514"/>
                  </a:cubicBezTo>
                  <a:cubicBezTo>
                    <a:pt x="32082" y="17355"/>
                    <a:pt x="33887" y="16912"/>
                    <a:pt x="34362" y="16152"/>
                  </a:cubicBezTo>
                  <a:cubicBezTo>
                    <a:pt x="35628" y="14252"/>
                    <a:pt x="33760" y="10673"/>
                    <a:pt x="33887" y="7538"/>
                  </a:cubicBezTo>
                  <a:cubicBezTo>
                    <a:pt x="30023" y="5638"/>
                    <a:pt x="25368" y="1109"/>
                    <a:pt x="20396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4964515" y="2609115"/>
              <a:ext cx="321515" cy="264895"/>
            </a:xfrm>
            <a:custGeom>
              <a:avLst/>
              <a:gdLst/>
              <a:ahLst/>
              <a:cxnLst/>
              <a:rect l="l" t="t" r="r" b="b"/>
              <a:pathLst>
                <a:path w="9818" h="8089" extrusionOk="0">
                  <a:moveTo>
                    <a:pt x="1394" y="1"/>
                  </a:moveTo>
                  <a:cubicBezTo>
                    <a:pt x="1182" y="1"/>
                    <a:pt x="992" y="54"/>
                    <a:pt x="824" y="171"/>
                  </a:cubicBezTo>
                  <a:cubicBezTo>
                    <a:pt x="0" y="741"/>
                    <a:pt x="32" y="3528"/>
                    <a:pt x="475" y="8088"/>
                  </a:cubicBezTo>
                  <a:cubicBezTo>
                    <a:pt x="2027" y="7930"/>
                    <a:pt x="7411" y="6442"/>
                    <a:pt x="9818" y="5112"/>
                  </a:cubicBezTo>
                  <a:cubicBezTo>
                    <a:pt x="6825" y="4313"/>
                    <a:pt x="3293" y="1"/>
                    <a:pt x="1394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4179225" y="2603286"/>
              <a:ext cx="797205" cy="683964"/>
            </a:xfrm>
            <a:custGeom>
              <a:avLst/>
              <a:gdLst/>
              <a:ahLst/>
              <a:cxnLst/>
              <a:rect l="l" t="t" r="r" b="b"/>
              <a:pathLst>
                <a:path w="24344" h="20886" extrusionOk="0">
                  <a:moveTo>
                    <a:pt x="4472" y="5163"/>
                  </a:moveTo>
                  <a:cubicBezTo>
                    <a:pt x="4504" y="5543"/>
                    <a:pt x="4536" y="5290"/>
                    <a:pt x="4504" y="5986"/>
                  </a:cubicBezTo>
                  <a:cubicBezTo>
                    <a:pt x="4472" y="5701"/>
                    <a:pt x="4441" y="5416"/>
                    <a:pt x="4472" y="5163"/>
                  </a:cubicBezTo>
                  <a:close/>
                  <a:moveTo>
                    <a:pt x="2562" y="8797"/>
                  </a:moveTo>
                  <a:cubicBezTo>
                    <a:pt x="2529" y="8974"/>
                    <a:pt x="2480" y="9174"/>
                    <a:pt x="2509" y="9375"/>
                  </a:cubicBezTo>
                  <a:cubicBezTo>
                    <a:pt x="2357" y="9122"/>
                    <a:pt x="2407" y="9273"/>
                    <a:pt x="2562" y="8797"/>
                  </a:cubicBezTo>
                  <a:close/>
                  <a:moveTo>
                    <a:pt x="9413" y="15170"/>
                  </a:moveTo>
                  <a:lnTo>
                    <a:pt x="9413" y="15170"/>
                  </a:lnTo>
                  <a:cubicBezTo>
                    <a:pt x="9318" y="15202"/>
                    <a:pt x="9223" y="15202"/>
                    <a:pt x="9128" y="15265"/>
                  </a:cubicBezTo>
                  <a:cubicBezTo>
                    <a:pt x="9064" y="15297"/>
                    <a:pt x="9033" y="15329"/>
                    <a:pt x="8969" y="15360"/>
                  </a:cubicBezTo>
                  <a:cubicBezTo>
                    <a:pt x="8938" y="15360"/>
                    <a:pt x="8969" y="15265"/>
                    <a:pt x="8653" y="15265"/>
                  </a:cubicBezTo>
                  <a:cubicBezTo>
                    <a:pt x="8906" y="15234"/>
                    <a:pt x="9159" y="15202"/>
                    <a:pt x="9413" y="15170"/>
                  </a:cubicBezTo>
                  <a:close/>
                  <a:moveTo>
                    <a:pt x="7503" y="19718"/>
                  </a:moveTo>
                  <a:cubicBezTo>
                    <a:pt x="7580" y="19718"/>
                    <a:pt x="7664" y="19751"/>
                    <a:pt x="7699" y="19906"/>
                  </a:cubicBezTo>
                  <a:lnTo>
                    <a:pt x="7699" y="19906"/>
                  </a:lnTo>
                  <a:cubicBezTo>
                    <a:pt x="7691" y="19889"/>
                    <a:pt x="7665" y="19889"/>
                    <a:pt x="7639" y="19889"/>
                  </a:cubicBezTo>
                  <a:cubicBezTo>
                    <a:pt x="7608" y="19826"/>
                    <a:pt x="7577" y="19826"/>
                    <a:pt x="7364" y="19735"/>
                  </a:cubicBezTo>
                  <a:lnTo>
                    <a:pt x="7364" y="19735"/>
                  </a:lnTo>
                  <a:cubicBezTo>
                    <a:pt x="7366" y="19735"/>
                    <a:pt x="7368" y="19735"/>
                    <a:pt x="7370" y="19735"/>
                  </a:cubicBezTo>
                  <a:cubicBezTo>
                    <a:pt x="7397" y="19735"/>
                    <a:pt x="7448" y="19718"/>
                    <a:pt x="7503" y="19718"/>
                  </a:cubicBezTo>
                  <a:close/>
                  <a:moveTo>
                    <a:pt x="23759" y="1"/>
                  </a:moveTo>
                  <a:cubicBezTo>
                    <a:pt x="22935" y="729"/>
                    <a:pt x="22429" y="1743"/>
                    <a:pt x="20877" y="4593"/>
                  </a:cubicBezTo>
                  <a:cubicBezTo>
                    <a:pt x="20422" y="4065"/>
                    <a:pt x="19852" y="3318"/>
                    <a:pt x="19786" y="3318"/>
                  </a:cubicBezTo>
                  <a:cubicBezTo>
                    <a:pt x="19737" y="3318"/>
                    <a:pt x="19964" y="3728"/>
                    <a:pt x="20718" y="4941"/>
                  </a:cubicBezTo>
                  <a:cubicBezTo>
                    <a:pt x="20180" y="4339"/>
                    <a:pt x="19610" y="2629"/>
                    <a:pt x="18027" y="1964"/>
                  </a:cubicBezTo>
                  <a:cubicBezTo>
                    <a:pt x="17951" y="1773"/>
                    <a:pt x="17895" y="1684"/>
                    <a:pt x="17854" y="1684"/>
                  </a:cubicBezTo>
                  <a:cubicBezTo>
                    <a:pt x="17480" y="1684"/>
                    <a:pt x="18369" y="9126"/>
                    <a:pt x="17742" y="14949"/>
                  </a:cubicBezTo>
                  <a:cubicBezTo>
                    <a:pt x="16065" y="14602"/>
                    <a:pt x="13875" y="14308"/>
                    <a:pt x="11641" y="14308"/>
                  </a:cubicBezTo>
                  <a:cubicBezTo>
                    <a:pt x="9993" y="14308"/>
                    <a:pt x="8322" y="14468"/>
                    <a:pt x="6816" y="14885"/>
                  </a:cubicBezTo>
                  <a:cubicBezTo>
                    <a:pt x="7259" y="10863"/>
                    <a:pt x="5201" y="4181"/>
                    <a:pt x="7924" y="729"/>
                  </a:cubicBezTo>
                  <a:lnTo>
                    <a:pt x="7924" y="729"/>
                  </a:lnTo>
                  <a:cubicBezTo>
                    <a:pt x="7639" y="983"/>
                    <a:pt x="7164" y="824"/>
                    <a:pt x="6594" y="1838"/>
                  </a:cubicBezTo>
                  <a:cubicBezTo>
                    <a:pt x="6446" y="1815"/>
                    <a:pt x="6380" y="1788"/>
                    <a:pt x="6323" y="1788"/>
                  </a:cubicBezTo>
                  <a:cubicBezTo>
                    <a:pt x="6223" y="1788"/>
                    <a:pt x="6153" y="1873"/>
                    <a:pt x="5707" y="2218"/>
                  </a:cubicBezTo>
                  <a:cubicBezTo>
                    <a:pt x="5747" y="2104"/>
                    <a:pt x="5749" y="2051"/>
                    <a:pt x="5718" y="2051"/>
                  </a:cubicBezTo>
                  <a:cubicBezTo>
                    <a:pt x="5333" y="2051"/>
                    <a:pt x="0" y="10144"/>
                    <a:pt x="2655" y="10144"/>
                  </a:cubicBezTo>
                  <a:cubicBezTo>
                    <a:pt x="2825" y="10144"/>
                    <a:pt x="3029" y="10111"/>
                    <a:pt x="3269" y="10040"/>
                  </a:cubicBezTo>
                  <a:cubicBezTo>
                    <a:pt x="3364" y="10040"/>
                    <a:pt x="3332" y="10103"/>
                    <a:pt x="3712" y="10167"/>
                  </a:cubicBezTo>
                  <a:cubicBezTo>
                    <a:pt x="3902" y="12193"/>
                    <a:pt x="3174" y="16279"/>
                    <a:pt x="4282" y="18749"/>
                  </a:cubicBezTo>
                  <a:cubicBezTo>
                    <a:pt x="4472" y="19129"/>
                    <a:pt x="5074" y="19952"/>
                    <a:pt x="6816" y="20142"/>
                  </a:cubicBezTo>
                  <a:cubicBezTo>
                    <a:pt x="7068" y="20338"/>
                    <a:pt x="7419" y="20633"/>
                    <a:pt x="7957" y="20633"/>
                  </a:cubicBezTo>
                  <a:cubicBezTo>
                    <a:pt x="8027" y="20633"/>
                    <a:pt x="8101" y="20628"/>
                    <a:pt x="8178" y="20617"/>
                  </a:cubicBezTo>
                  <a:cubicBezTo>
                    <a:pt x="8184" y="20618"/>
                    <a:pt x="8190" y="20618"/>
                    <a:pt x="8197" y="20618"/>
                  </a:cubicBezTo>
                  <a:cubicBezTo>
                    <a:pt x="9331" y="20618"/>
                    <a:pt x="7776" y="15406"/>
                    <a:pt x="10587" y="15406"/>
                  </a:cubicBezTo>
                  <a:cubicBezTo>
                    <a:pt x="10819" y="15406"/>
                    <a:pt x="11081" y="15442"/>
                    <a:pt x="11376" y="15519"/>
                  </a:cubicBezTo>
                  <a:cubicBezTo>
                    <a:pt x="11532" y="15584"/>
                    <a:pt x="11727" y="15608"/>
                    <a:pt x="11948" y="15608"/>
                  </a:cubicBezTo>
                  <a:cubicBezTo>
                    <a:pt x="12579" y="15608"/>
                    <a:pt x="13423" y="15412"/>
                    <a:pt x="14170" y="15412"/>
                  </a:cubicBezTo>
                  <a:cubicBezTo>
                    <a:pt x="15191" y="15412"/>
                    <a:pt x="16032" y="15778"/>
                    <a:pt x="15905" y="17514"/>
                  </a:cubicBezTo>
                  <a:cubicBezTo>
                    <a:pt x="15466" y="19622"/>
                    <a:pt x="16298" y="20886"/>
                    <a:pt x="17397" y="20886"/>
                  </a:cubicBezTo>
                  <a:cubicBezTo>
                    <a:pt x="19155" y="20886"/>
                    <a:pt x="21598" y="17653"/>
                    <a:pt x="20623" y="9470"/>
                  </a:cubicBezTo>
                  <a:lnTo>
                    <a:pt x="20623" y="9470"/>
                  </a:lnTo>
                  <a:cubicBezTo>
                    <a:pt x="21139" y="9519"/>
                    <a:pt x="21530" y="9547"/>
                    <a:pt x="21823" y="9547"/>
                  </a:cubicBezTo>
                  <a:cubicBezTo>
                    <a:pt x="24343" y="9547"/>
                    <a:pt x="19617" y="7518"/>
                    <a:pt x="23759" y="1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4943786" y="2598407"/>
              <a:ext cx="57046" cy="579467"/>
            </a:xfrm>
            <a:custGeom>
              <a:avLst/>
              <a:gdLst/>
              <a:ahLst/>
              <a:cxnLst/>
              <a:rect l="l" t="t" r="r" b="b"/>
              <a:pathLst>
                <a:path w="1742" h="17695" extrusionOk="0">
                  <a:moveTo>
                    <a:pt x="486" y="1"/>
                  </a:moveTo>
                  <a:cubicBezTo>
                    <a:pt x="446" y="1"/>
                    <a:pt x="419" y="41"/>
                    <a:pt x="412" y="150"/>
                  </a:cubicBezTo>
                  <a:cubicBezTo>
                    <a:pt x="348" y="4077"/>
                    <a:pt x="0" y="12849"/>
                    <a:pt x="222" y="17473"/>
                  </a:cubicBezTo>
                  <a:cubicBezTo>
                    <a:pt x="222" y="17589"/>
                    <a:pt x="287" y="17622"/>
                    <a:pt x="378" y="17622"/>
                  </a:cubicBezTo>
                  <a:cubicBezTo>
                    <a:pt x="498" y="17622"/>
                    <a:pt x="662" y="17565"/>
                    <a:pt x="778" y="17565"/>
                  </a:cubicBezTo>
                  <a:cubicBezTo>
                    <a:pt x="860" y="17565"/>
                    <a:pt x="918" y="17594"/>
                    <a:pt x="918" y="17694"/>
                  </a:cubicBezTo>
                  <a:cubicBezTo>
                    <a:pt x="1742" y="13007"/>
                    <a:pt x="665" y="6262"/>
                    <a:pt x="1045" y="213"/>
                  </a:cubicBezTo>
                  <a:lnTo>
                    <a:pt x="1045" y="213"/>
                  </a:lnTo>
                  <a:cubicBezTo>
                    <a:pt x="1022" y="288"/>
                    <a:pt x="987" y="317"/>
                    <a:pt x="946" y="317"/>
                  </a:cubicBezTo>
                  <a:cubicBezTo>
                    <a:pt x="809" y="317"/>
                    <a:pt x="598" y="1"/>
                    <a:pt x="486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3806097" y="2349557"/>
              <a:ext cx="1504813" cy="603798"/>
            </a:xfrm>
            <a:custGeom>
              <a:avLst/>
              <a:gdLst/>
              <a:ahLst/>
              <a:cxnLst/>
              <a:rect l="l" t="t" r="r" b="b"/>
              <a:pathLst>
                <a:path w="45952" h="18438" extrusionOk="0">
                  <a:moveTo>
                    <a:pt x="22039" y="1"/>
                  </a:moveTo>
                  <a:cubicBezTo>
                    <a:pt x="21979" y="1"/>
                    <a:pt x="21917" y="16"/>
                    <a:pt x="21852" y="53"/>
                  </a:cubicBezTo>
                  <a:cubicBezTo>
                    <a:pt x="21693" y="148"/>
                    <a:pt x="21535" y="212"/>
                    <a:pt x="21377" y="307"/>
                  </a:cubicBezTo>
                  <a:cubicBezTo>
                    <a:pt x="20078" y="1035"/>
                    <a:pt x="18748" y="1763"/>
                    <a:pt x="17450" y="2523"/>
                  </a:cubicBezTo>
                  <a:cubicBezTo>
                    <a:pt x="14599" y="4170"/>
                    <a:pt x="11749" y="5849"/>
                    <a:pt x="8899" y="7559"/>
                  </a:cubicBezTo>
                  <a:cubicBezTo>
                    <a:pt x="6271" y="9142"/>
                    <a:pt x="3642" y="10757"/>
                    <a:pt x="1077" y="12436"/>
                  </a:cubicBezTo>
                  <a:cubicBezTo>
                    <a:pt x="792" y="12626"/>
                    <a:pt x="538" y="12784"/>
                    <a:pt x="253" y="12974"/>
                  </a:cubicBezTo>
                  <a:cubicBezTo>
                    <a:pt x="0" y="13133"/>
                    <a:pt x="63" y="13513"/>
                    <a:pt x="348" y="13608"/>
                  </a:cubicBezTo>
                  <a:cubicBezTo>
                    <a:pt x="1995" y="14146"/>
                    <a:pt x="3642" y="14716"/>
                    <a:pt x="5320" y="15254"/>
                  </a:cubicBezTo>
                  <a:cubicBezTo>
                    <a:pt x="7917" y="16109"/>
                    <a:pt x="10546" y="16964"/>
                    <a:pt x="13174" y="17820"/>
                  </a:cubicBezTo>
                  <a:lnTo>
                    <a:pt x="14980" y="18421"/>
                  </a:lnTo>
                  <a:cubicBezTo>
                    <a:pt x="15018" y="18432"/>
                    <a:pt x="15054" y="18437"/>
                    <a:pt x="15088" y="18437"/>
                  </a:cubicBezTo>
                  <a:cubicBezTo>
                    <a:pt x="15451" y="18437"/>
                    <a:pt x="15575" y="17869"/>
                    <a:pt x="15170" y="17725"/>
                  </a:cubicBezTo>
                  <a:cubicBezTo>
                    <a:pt x="13523" y="17186"/>
                    <a:pt x="11876" y="16648"/>
                    <a:pt x="10229" y="16109"/>
                  </a:cubicBezTo>
                  <a:cubicBezTo>
                    <a:pt x="7601" y="15254"/>
                    <a:pt x="4972" y="14368"/>
                    <a:pt x="2344" y="13513"/>
                  </a:cubicBezTo>
                  <a:lnTo>
                    <a:pt x="1242" y="13165"/>
                  </a:lnTo>
                  <a:lnTo>
                    <a:pt x="1242" y="13165"/>
                  </a:lnTo>
                  <a:cubicBezTo>
                    <a:pt x="3693" y="11592"/>
                    <a:pt x="6170" y="10024"/>
                    <a:pt x="8646" y="8509"/>
                  </a:cubicBezTo>
                  <a:cubicBezTo>
                    <a:pt x="11591" y="6672"/>
                    <a:pt x="14568" y="4899"/>
                    <a:pt x="17545" y="3157"/>
                  </a:cubicBezTo>
                  <a:cubicBezTo>
                    <a:pt x="19046" y="2299"/>
                    <a:pt x="20518" y="1470"/>
                    <a:pt x="22047" y="643"/>
                  </a:cubicBezTo>
                  <a:lnTo>
                    <a:pt x="22047" y="643"/>
                  </a:lnTo>
                  <a:cubicBezTo>
                    <a:pt x="25189" y="2233"/>
                    <a:pt x="28270" y="3915"/>
                    <a:pt x="31321" y="5627"/>
                  </a:cubicBezTo>
                  <a:cubicBezTo>
                    <a:pt x="34298" y="7305"/>
                    <a:pt x="37243" y="9016"/>
                    <a:pt x="40220" y="10662"/>
                  </a:cubicBezTo>
                  <a:cubicBezTo>
                    <a:pt x="41043" y="11137"/>
                    <a:pt x="41898" y="11612"/>
                    <a:pt x="42753" y="12056"/>
                  </a:cubicBezTo>
                  <a:cubicBezTo>
                    <a:pt x="43197" y="12277"/>
                    <a:pt x="43608" y="12499"/>
                    <a:pt x="44052" y="12721"/>
                  </a:cubicBezTo>
                  <a:cubicBezTo>
                    <a:pt x="44273" y="12848"/>
                    <a:pt x="44495" y="12943"/>
                    <a:pt x="44717" y="13069"/>
                  </a:cubicBezTo>
                  <a:cubicBezTo>
                    <a:pt x="44740" y="13081"/>
                    <a:pt x="44763" y="13094"/>
                    <a:pt x="44786" y="13110"/>
                  </a:cubicBezTo>
                  <a:lnTo>
                    <a:pt x="44786" y="13110"/>
                  </a:lnTo>
                  <a:cubicBezTo>
                    <a:pt x="44676" y="13146"/>
                    <a:pt x="44566" y="13184"/>
                    <a:pt x="44463" y="13228"/>
                  </a:cubicBezTo>
                  <a:cubicBezTo>
                    <a:pt x="43703" y="13481"/>
                    <a:pt x="42943" y="13734"/>
                    <a:pt x="42183" y="13988"/>
                  </a:cubicBezTo>
                  <a:cubicBezTo>
                    <a:pt x="40441" y="14558"/>
                    <a:pt x="38700" y="15128"/>
                    <a:pt x="36958" y="15698"/>
                  </a:cubicBezTo>
                  <a:cubicBezTo>
                    <a:pt x="36578" y="15824"/>
                    <a:pt x="36166" y="15951"/>
                    <a:pt x="35754" y="16078"/>
                  </a:cubicBezTo>
                  <a:cubicBezTo>
                    <a:pt x="35384" y="16220"/>
                    <a:pt x="35475" y="16798"/>
                    <a:pt x="35819" y="16798"/>
                  </a:cubicBezTo>
                  <a:cubicBezTo>
                    <a:pt x="35858" y="16798"/>
                    <a:pt x="35900" y="16790"/>
                    <a:pt x="35944" y="16774"/>
                  </a:cubicBezTo>
                  <a:cubicBezTo>
                    <a:pt x="37053" y="16426"/>
                    <a:pt x="38130" y="16078"/>
                    <a:pt x="39238" y="15698"/>
                  </a:cubicBezTo>
                  <a:cubicBezTo>
                    <a:pt x="40948" y="15128"/>
                    <a:pt x="42690" y="14558"/>
                    <a:pt x="44432" y="14019"/>
                  </a:cubicBezTo>
                  <a:cubicBezTo>
                    <a:pt x="44717" y="13924"/>
                    <a:pt x="45002" y="13829"/>
                    <a:pt x="45287" y="13734"/>
                  </a:cubicBezTo>
                  <a:cubicBezTo>
                    <a:pt x="45413" y="13703"/>
                    <a:pt x="45572" y="13671"/>
                    <a:pt x="45698" y="13608"/>
                  </a:cubicBezTo>
                  <a:cubicBezTo>
                    <a:pt x="45952" y="13449"/>
                    <a:pt x="45920" y="13006"/>
                    <a:pt x="45603" y="12911"/>
                  </a:cubicBezTo>
                  <a:cubicBezTo>
                    <a:pt x="45413" y="12879"/>
                    <a:pt x="45160" y="12848"/>
                    <a:pt x="44970" y="12784"/>
                  </a:cubicBezTo>
                  <a:cubicBezTo>
                    <a:pt x="44748" y="12689"/>
                    <a:pt x="44558" y="12531"/>
                    <a:pt x="44337" y="12436"/>
                  </a:cubicBezTo>
                  <a:cubicBezTo>
                    <a:pt x="43957" y="12214"/>
                    <a:pt x="43545" y="11992"/>
                    <a:pt x="43165" y="11739"/>
                  </a:cubicBezTo>
                  <a:cubicBezTo>
                    <a:pt x="42342" y="11296"/>
                    <a:pt x="41550" y="10821"/>
                    <a:pt x="40758" y="10377"/>
                  </a:cubicBezTo>
                  <a:cubicBezTo>
                    <a:pt x="39175" y="9491"/>
                    <a:pt x="37591" y="8572"/>
                    <a:pt x="36008" y="7654"/>
                  </a:cubicBezTo>
                  <a:cubicBezTo>
                    <a:pt x="32809" y="5785"/>
                    <a:pt x="29579" y="3949"/>
                    <a:pt x="26317" y="2175"/>
                  </a:cubicBezTo>
                  <a:cubicBezTo>
                    <a:pt x="25462" y="1732"/>
                    <a:pt x="24607" y="1288"/>
                    <a:pt x="23752" y="845"/>
                  </a:cubicBezTo>
                  <a:lnTo>
                    <a:pt x="22453" y="180"/>
                  </a:lnTo>
                  <a:cubicBezTo>
                    <a:pt x="22319" y="90"/>
                    <a:pt x="22185" y="1"/>
                    <a:pt x="22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4843185" y="2885211"/>
              <a:ext cx="121362" cy="54656"/>
            </a:xfrm>
            <a:custGeom>
              <a:avLst/>
              <a:gdLst/>
              <a:ahLst/>
              <a:cxnLst/>
              <a:rect l="l" t="t" r="r" b="b"/>
              <a:pathLst>
                <a:path w="3706" h="1669" extrusionOk="0">
                  <a:moveTo>
                    <a:pt x="3258" y="1"/>
                  </a:moveTo>
                  <a:cubicBezTo>
                    <a:pt x="3238" y="1"/>
                    <a:pt x="3219" y="2"/>
                    <a:pt x="3199" y="6"/>
                  </a:cubicBezTo>
                  <a:cubicBezTo>
                    <a:pt x="2344" y="291"/>
                    <a:pt x="1520" y="576"/>
                    <a:pt x="665" y="861"/>
                  </a:cubicBezTo>
                  <a:cubicBezTo>
                    <a:pt x="538" y="892"/>
                    <a:pt x="412" y="924"/>
                    <a:pt x="285" y="956"/>
                  </a:cubicBezTo>
                  <a:cubicBezTo>
                    <a:pt x="127" y="1019"/>
                    <a:pt x="0" y="1209"/>
                    <a:pt x="63" y="1399"/>
                  </a:cubicBezTo>
                  <a:cubicBezTo>
                    <a:pt x="89" y="1556"/>
                    <a:pt x="244" y="1669"/>
                    <a:pt x="386" y="1669"/>
                  </a:cubicBezTo>
                  <a:cubicBezTo>
                    <a:pt x="417" y="1669"/>
                    <a:pt x="447" y="1664"/>
                    <a:pt x="475" y="1653"/>
                  </a:cubicBezTo>
                  <a:cubicBezTo>
                    <a:pt x="1330" y="1399"/>
                    <a:pt x="2185" y="1114"/>
                    <a:pt x="3040" y="829"/>
                  </a:cubicBezTo>
                  <a:cubicBezTo>
                    <a:pt x="3135" y="797"/>
                    <a:pt x="3262" y="766"/>
                    <a:pt x="3389" y="702"/>
                  </a:cubicBezTo>
                  <a:cubicBezTo>
                    <a:pt x="3579" y="639"/>
                    <a:pt x="3705" y="449"/>
                    <a:pt x="3642" y="259"/>
                  </a:cubicBezTo>
                  <a:cubicBezTo>
                    <a:pt x="3585" y="117"/>
                    <a:pt x="3427" y="1"/>
                    <a:pt x="3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4289355" y="2595165"/>
              <a:ext cx="575636" cy="605272"/>
            </a:xfrm>
            <a:custGeom>
              <a:avLst/>
              <a:gdLst/>
              <a:ahLst/>
              <a:cxnLst/>
              <a:rect l="l" t="t" r="r" b="b"/>
              <a:pathLst>
                <a:path w="17578" h="18483" extrusionOk="0">
                  <a:moveTo>
                    <a:pt x="8791" y="0"/>
                  </a:moveTo>
                  <a:cubicBezTo>
                    <a:pt x="7671" y="0"/>
                    <a:pt x="6550" y="177"/>
                    <a:pt x="5480" y="534"/>
                  </a:cubicBezTo>
                  <a:cubicBezTo>
                    <a:pt x="4023" y="977"/>
                    <a:pt x="2693" y="1769"/>
                    <a:pt x="1616" y="2846"/>
                  </a:cubicBezTo>
                  <a:cubicBezTo>
                    <a:pt x="1109" y="3352"/>
                    <a:pt x="729" y="3922"/>
                    <a:pt x="444" y="4587"/>
                  </a:cubicBezTo>
                  <a:cubicBezTo>
                    <a:pt x="286" y="4999"/>
                    <a:pt x="159" y="5411"/>
                    <a:pt x="127" y="5854"/>
                  </a:cubicBezTo>
                  <a:cubicBezTo>
                    <a:pt x="64" y="6298"/>
                    <a:pt x="96" y="6709"/>
                    <a:pt x="96" y="7153"/>
                  </a:cubicBezTo>
                  <a:cubicBezTo>
                    <a:pt x="96" y="10288"/>
                    <a:pt x="1" y="13455"/>
                    <a:pt x="159" y="16590"/>
                  </a:cubicBezTo>
                  <a:cubicBezTo>
                    <a:pt x="191" y="17065"/>
                    <a:pt x="223" y="17508"/>
                    <a:pt x="254" y="17952"/>
                  </a:cubicBezTo>
                  <a:cubicBezTo>
                    <a:pt x="271" y="18034"/>
                    <a:pt x="348" y="18083"/>
                    <a:pt x="418" y="18083"/>
                  </a:cubicBezTo>
                  <a:cubicBezTo>
                    <a:pt x="481" y="18083"/>
                    <a:pt x="539" y="18042"/>
                    <a:pt x="539" y="17952"/>
                  </a:cubicBezTo>
                  <a:cubicBezTo>
                    <a:pt x="508" y="14880"/>
                    <a:pt x="603" y="11808"/>
                    <a:pt x="698" y="8736"/>
                  </a:cubicBezTo>
                  <a:cubicBezTo>
                    <a:pt x="698" y="8356"/>
                    <a:pt x="729" y="7976"/>
                    <a:pt x="729" y="7596"/>
                  </a:cubicBezTo>
                  <a:cubicBezTo>
                    <a:pt x="729" y="7153"/>
                    <a:pt x="761" y="6773"/>
                    <a:pt x="793" y="6361"/>
                  </a:cubicBezTo>
                  <a:cubicBezTo>
                    <a:pt x="856" y="5949"/>
                    <a:pt x="856" y="5538"/>
                    <a:pt x="951" y="5126"/>
                  </a:cubicBezTo>
                  <a:cubicBezTo>
                    <a:pt x="1014" y="4777"/>
                    <a:pt x="1141" y="4429"/>
                    <a:pt x="1299" y="4112"/>
                  </a:cubicBezTo>
                  <a:cubicBezTo>
                    <a:pt x="1964" y="2814"/>
                    <a:pt x="3168" y="1959"/>
                    <a:pt x="4466" y="1326"/>
                  </a:cubicBezTo>
                  <a:cubicBezTo>
                    <a:pt x="5802" y="703"/>
                    <a:pt x="7262" y="394"/>
                    <a:pt x="8723" y="394"/>
                  </a:cubicBezTo>
                  <a:cubicBezTo>
                    <a:pt x="10310" y="394"/>
                    <a:pt x="11899" y="758"/>
                    <a:pt x="13333" y="1484"/>
                  </a:cubicBezTo>
                  <a:cubicBezTo>
                    <a:pt x="13967" y="1832"/>
                    <a:pt x="14600" y="2212"/>
                    <a:pt x="15170" y="2687"/>
                  </a:cubicBezTo>
                  <a:cubicBezTo>
                    <a:pt x="15740" y="3131"/>
                    <a:pt x="16342" y="3669"/>
                    <a:pt x="16690" y="4334"/>
                  </a:cubicBezTo>
                  <a:cubicBezTo>
                    <a:pt x="17070" y="5031"/>
                    <a:pt x="17039" y="5854"/>
                    <a:pt x="17007" y="6614"/>
                  </a:cubicBezTo>
                  <a:cubicBezTo>
                    <a:pt x="17007" y="7279"/>
                    <a:pt x="17007" y="7976"/>
                    <a:pt x="17007" y="8641"/>
                  </a:cubicBezTo>
                  <a:cubicBezTo>
                    <a:pt x="17039" y="11523"/>
                    <a:pt x="17102" y="14436"/>
                    <a:pt x="17102" y="17318"/>
                  </a:cubicBezTo>
                  <a:cubicBezTo>
                    <a:pt x="17102" y="17635"/>
                    <a:pt x="17070" y="17952"/>
                    <a:pt x="17070" y="18268"/>
                  </a:cubicBezTo>
                  <a:cubicBezTo>
                    <a:pt x="17070" y="18411"/>
                    <a:pt x="17181" y="18482"/>
                    <a:pt x="17292" y="18482"/>
                  </a:cubicBezTo>
                  <a:cubicBezTo>
                    <a:pt x="17403" y="18482"/>
                    <a:pt x="17514" y="18411"/>
                    <a:pt x="17514" y="18268"/>
                  </a:cubicBezTo>
                  <a:cubicBezTo>
                    <a:pt x="17577" y="15292"/>
                    <a:pt x="17482" y="12283"/>
                    <a:pt x="17514" y="9306"/>
                  </a:cubicBezTo>
                  <a:cubicBezTo>
                    <a:pt x="17514" y="8578"/>
                    <a:pt x="17514" y="7849"/>
                    <a:pt x="17545" y="7153"/>
                  </a:cubicBezTo>
                  <a:cubicBezTo>
                    <a:pt x="17545" y="6393"/>
                    <a:pt x="17577" y="5633"/>
                    <a:pt x="17419" y="4904"/>
                  </a:cubicBezTo>
                  <a:cubicBezTo>
                    <a:pt x="17229" y="4144"/>
                    <a:pt x="16722" y="3542"/>
                    <a:pt x="16152" y="2972"/>
                  </a:cubicBezTo>
                  <a:cubicBezTo>
                    <a:pt x="15614" y="2466"/>
                    <a:pt x="15012" y="1991"/>
                    <a:pt x="14379" y="1611"/>
                  </a:cubicBezTo>
                  <a:cubicBezTo>
                    <a:pt x="12706" y="542"/>
                    <a:pt x="10750" y="0"/>
                    <a:pt x="8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4301177" y="3092045"/>
              <a:ext cx="567940" cy="213514"/>
            </a:xfrm>
            <a:custGeom>
              <a:avLst/>
              <a:gdLst/>
              <a:ahLst/>
              <a:cxnLst/>
              <a:rect l="l" t="t" r="r" b="b"/>
              <a:pathLst>
                <a:path w="17343" h="6520" extrusionOk="0">
                  <a:moveTo>
                    <a:pt x="8182" y="0"/>
                  </a:moveTo>
                  <a:cubicBezTo>
                    <a:pt x="6952" y="0"/>
                    <a:pt x="5716" y="77"/>
                    <a:pt x="4517" y="245"/>
                  </a:cubicBezTo>
                  <a:cubicBezTo>
                    <a:pt x="3187" y="435"/>
                    <a:pt x="1825" y="1005"/>
                    <a:pt x="875" y="1987"/>
                  </a:cubicBezTo>
                  <a:cubicBezTo>
                    <a:pt x="752" y="2110"/>
                    <a:pt x="877" y="2290"/>
                    <a:pt x="1014" y="2290"/>
                  </a:cubicBezTo>
                  <a:cubicBezTo>
                    <a:pt x="1053" y="2290"/>
                    <a:pt x="1093" y="2276"/>
                    <a:pt x="1128" y="2240"/>
                  </a:cubicBezTo>
                  <a:cubicBezTo>
                    <a:pt x="1952" y="1449"/>
                    <a:pt x="3028" y="942"/>
                    <a:pt x="4137" y="720"/>
                  </a:cubicBezTo>
                  <a:cubicBezTo>
                    <a:pt x="4770" y="562"/>
                    <a:pt x="5404" y="530"/>
                    <a:pt x="6069" y="467"/>
                  </a:cubicBezTo>
                  <a:cubicBezTo>
                    <a:pt x="6734" y="404"/>
                    <a:pt x="7430" y="372"/>
                    <a:pt x="8095" y="372"/>
                  </a:cubicBezTo>
                  <a:cubicBezTo>
                    <a:pt x="8193" y="371"/>
                    <a:pt x="8290" y="370"/>
                    <a:pt x="8387" y="370"/>
                  </a:cubicBezTo>
                  <a:cubicBezTo>
                    <a:pt x="10859" y="370"/>
                    <a:pt x="13377" y="762"/>
                    <a:pt x="15601" y="1829"/>
                  </a:cubicBezTo>
                  <a:cubicBezTo>
                    <a:pt x="16108" y="2050"/>
                    <a:pt x="16551" y="2335"/>
                    <a:pt x="16646" y="2905"/>
                  </a:cubicBezTo>
                  <a:cubicBezTo>
                    <a:pt x="16709" y="3222"/>
                    <a:pt x="16614" y="3539"/>
                    <a:pt x="16456" y="3792"/>
                  </a:cubicBezTo>
                  <a:cubicBezTo>
                    <a:pt x="16013" y="4394"/>
                    <a:pt x="15253" y="4742"/>
                    <a:pt x="14588" y="4996"/>
                  </a:cubicBezTo>
                  <a:cubicBezTo>
                    <a:pt x="12670" y="5740"/>
                    <a:pt x="10597" y="6018"/>
                    <a:pt x="8557" y="6018"/>
                  </a:cubicBezTo>
                  <a:cubicBezTo>
                    <a:pt x="8339" y="6018"/>
                    <a:pt x="8122" y="6015"/>
                    <a:pt x="7905" y="6009"/>
                  </a:cubicBezTo>
                  <a:cubicBezTo>
                    <a:pt x="6480" y="5946"/>
                    <a:pt x="5055" y="5724"/>
                    <a:pt x="3662" y="5344"/>
                  </a:cubicBezTo>
                  <a:cubicBezTo>
                    <a:pt x="2965" y="5186"/>
                    <a:pt x="2300" y="4964"/>
                    <a:pt x="1667" y="4679"/>
                  </a:cubicBezTo>
                  <a:cubicBezTo>
                    <a:pt x="1065" y="4394"/>
                    <a:pt x="432" y="4045"/>
                    <a:pt x="210" y="3349"/>
                  </a:cubicBezTo>
                  <a:cubicBezTo>
                    <a:pt x="197" y="3311"/>
                    <a:pt x="160" y="3294"/>
                    <a:pt x="122" y="3294"/>
                  </a:cubicBezTo>
                  <a:cubicBezTo>
                    <a:pt x="63" y="3294"/>
                    <a:pt x="1" y="3335"/>
                    <a:pt x="20" y="3412"/>
                  </a:cubicBezTo>
                  <a:cubicBezTo>
                    <a:pt x="242" y="4711"/>
                    <a:pt x="1667" y="5186"/>
                    <a:pt x="2743" y="5566"/>
                  </a:cubicBezTo>
                  <a:cubicBezTo>
                    <a:pt x="4073" y="6009"/>
                    <a:pt x="5435" y="6294"/>
                    <a:pt x="6829" y="6421"/>
                  </a:cubicBezTo>
                  <a:cubicBezTo>
                    <a:pt x="7469" y="6485"/>
                    <a:pt x="8117" y="6519"/>
                    <a:pt x="8767" y="6519"/>
                  </a:cubicBezTo>
                  <a:cubicBezTo>
                    <a:pt x="10661" y="6519"/>
                    <a:pt x="12575" y="6234"/>
                    <a:pt x="14366" y="5597"/>
                  </a:cubicBezTo>
                  <a:cubicBezTo>
                    <a:pt x="15126" y="5344"/>
                    <a:pt x="15981" y="4996"/>
                    <a:pt x="16583" y="4394"/>
                  </a:cubicBezTo>
                  <a:cubicBezTo>
                    <a:pt x="17216" y="3792"/>
                    <a:pt x="17343" y="2874"/>
                    <a:pt x="16804" y="2177"/>
                  </a:cubicBezTo>
                  <a:cubicBezTo>
                    <a:pt x="16424" y="1702"/>
                    <a:pt x="15854" y="1512"/>
                    <a:pt x="15316" y="1290"/>
                  </a:cubicBezTo>
                  <a:cubicBezTo>
                    <a:pt x="14683" y="1037"/>
                    <a:pt x="14049" y="815"/>
                    <a:pt x="13416" y="625"/>
                  </a:cubicBezTo>
                  <a:cubicBezTo>
                    <a:pt x="12086" y="277"/>
                    <a:pt x="10724" y="87"/>
                    <a:pt x="9362" y="24"/>
                  </a:cubicBezTo>
                  <a:cubicBezTo>
                    <a:pt x="8970" y="8"/>
                    <a:pt x="8577" y="0"/>
                    <a:pt x="8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4941690" y="2585602"/>
              <a:ext cx="24921" cy="594596"/>
            </a:xfrm>
            <a:custGeom>
              <a:avLst/>
              <a:gdLst/>
              <a:ahLst/>
              <a:cxnLst/>
              <a:rect l="l" t="t" r="r" b="b"/>
              <a:pathLst>
                <a:path w="761" h="18157" extrusionOk="0">
                  <a:moveTo>
                    <a:pt x="80" y="1"/>
                  </a:moveTo>
                  <a:cubicBezTo>
                    <a:pt x="64" y="1"/>
                    <a:pt x="49" y="1"/>
                    <a:pt x="32" y="2"/>
                  </a:cubicBezTo>
                  <a:cubicBezTo>
                    <a:pt x="1" y="34"/>
                    <a:pt x="1" y="97"/>
                    <a:pt x="64" y="97"/>
                  </a:cubicBezTo>
                  <a:cubicBezTo>
                    <a:pt x="349" y="97"/>
                    <a:pt x="254" y="414"/>
                    <a:pt x="286" y="604"/>
                  </a:cubicBezTo>
                  <a:cubicBezTo>
                    <a:pt x="286" y="857"/>
                    <a:pt x="254" y="1143"/>
                    <a:pt x="254" y="1396"/>
                  </a:cubicBezTo>
                  <a:cubicBezTo>
                    <a:pt x="254" y="1998"/>
                    <a:pt x="254" y="2599"/>
                    <a:pt x="222" y="3201"/>
                  </a:cubicBezTo>
                  <a:cubicBezTo>
                    <a:pt x="222" y="4404"/>
                    <a:pt x="254" y="5608"/>
                    <a:pt x="254" y="6780"/>
                  </a:cubicBezTo>
                  <a:cubicBezTo>
                    <a:pt x="254" y="9218"/>
                    <a:pt x="191" y="11657"/>
                    <a:pt x="159" y="14095"/>
                  </a:cubicBezTo>
                  <a:cubicBezTo>
                    <a:pt x="159" y="14760"/>
                    <a:pt x="159" y="15457"/>
                    <a:pt x="127" y="16154"/>
                  </a:cubicBezTo>
                  <a:cubicBezTo>
                    <a:pt x="127" y="16470"/>
                    <a:pt x="127" y="16819"/>
                    <a:pt x="127" y="17167"/>
                  </a:cubicBezTo>
                  <a:cubicBezTo>
                    <a:pt x="127" y="17484"/>
                    <a:pt x="96" y="17800"/>
                    <a:pt x="191" y="18085"/>
                  </a:cubicBezTo>
                  <a:cubicBezTo>
                    <a:pt x="207" y="18133"/>
                    <a:pt x="246" y="18157"/>
                    <a:pt x="286" y="18157"/>
                  </a:cubicBezTo>
                  <a:cubicBezTo>
                    <a:pt x="325" y="18157"/>
                    <a:pt x="365" y="18133"/>
                    <a:pt x="381" y="18085"/>
                  </a:cubicBezTo>
                  <a:cubicBezTo>
                    <a:pt x="444" y="17832"/>
                    <a:pt x="444" y="17547"/>
                    <a:pt x="444" y="17262"/>
                  </a:cubicBezTo>
                  <a:cubicBezTo>
                    <a:pt x="476" y="16914"/>
                    <a:pt x="476" y="16565"/>
                    <a:pt x="476" y="16217"/>
                  </a:cubicBezTo>
                  <a:cubicBezTo>
                    <a:pt x="476" y="15615"/>
                    <a:pt x="476" y="14982"/>
                    <a:pt x="507" y="14348"/>
                  </a:cubicBezTo>
                  <a:cubicBezTo>
                    <a:pt x="507" y="13082"/>
                    <a:pt x="539" y="11783"/>
                    <a:pt x="539" y="10485"/>
                  </a:cubicBezTo>
                  <a:cubicBezTo>
                    <a:pt x="602" y="7920"/>
                    <a:pt x="666" y="5323"/>
                    <a:pt x="729" y="2758"/>
                  </a:cubicBezTo>
                  <a:cubicBezTo>
                    <a:pt x="729" y="2409"/>
                    <a:pt x="729" y="2061"/>
                    <a:pt x="729" y="1744"/>
                  </a:cubicBezTo>
                  <a:cubicBezTo>
                    <a:pt x="761" y="1396"/>
                    <a:pt x="761" y="1048"/>
                    <a:pt x="729" y="699"/>
                  </a:cubicBezTo>
                  <a:cubicBezTo>
                    <a:pt x="699" y="364"/>
                    <a:pt x="464" y="1"/>
                    <a:pt x="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4963467" y="2599094"/>
              <a:ext cx="25969" cy="582152"/>
            </a:xfrm>
            <a:custGeom>
              <a:avLst/>
              <a:gdLst/>
              <a:ahLst/>
              <a:cxnLst/>
              <a:rect l="l" t="t" r="r" b="b"/>
              <a:pathLst>
                <a:path w="793" h="17777" extrusionOk="0">
                  <a:moveTo>
                    <a:pt x="108" y="0"/>
                  </a:moveTo>
                  <a:cubicBezTo>
                    <a:pt x="94" y="0"/>
                    <a:pt x="79" y="1"/>
                    <a:pt x="64" y="2"/>
                  </a:cubicBezTo>
                  <a:cubicBezTo>
                    <a:pt x="1" y="34"/>
                    <a:pt x="32" y="129"/>
                    <a:pt x="96" y="129"/>
                  </a:cubicBezTo>
                  <a:cubicBezTo>
                    <a:pt x="349" y="129"/>
                    <a:pt x="286" y="382"/>
                    <a:pt x="286" y="572"/>
                  </a:cubicBezTo>
                  <a:cubicBezTo>
                    <a:pt x="317" y="826"/>
                    <a:pt x="286" y="1079"/>
                    <a:pt x="286" y="1301"/>
                  </a:cubicBezTo>
                  <a:cubicBezTo>
                    <a:pt x="286" y="1902"/>
                    <a:pt x="254" y="2504"/>
                    <a:pt x="254" y="3074"/>
                  </a:cubicBezTo>
                  <a:cubicBezTo>
                    <a:pt x="254" y="4277"/>
                    <a:pt x="286" y="5449"/>
                    <a:pt x="286" y="6621"/>
                  </a:cubicBezTo>
                  <a:cubicBezTo>
                    <a:pt x="286" y="8996"/>
                    <a:pt x="222" y="11371"/>
                    <a:pt x="222" y="13715"/>
                  </a:cubicBezTo>
                  <a:lnTo>
                    <a:pt x="191" y="15710"/>
                  </a:lnTo>
                  <a:lnTo>
                    <a:pt x="159" y="16723"/>
                  </a:lnTo>
                  <a:cubicBezTo>
                    <a:pt x="159" y="17040"/>
                    <a:pt x="159" y="17388"/>
                    <a:pt x="222" y="17705"/>
                  </a:cubicBezTo>
                  <a:cubicBezTo>
                    <a:pt x="238" y="17753"/>
                    <a:pt x="278" y="17776"/>
                    <a:pt x="317" y="17776"/>
                  </a:cubicBezTo>
                  <a:cubicBezTo>
                    <a:pt x="357" y="17776"/>
                    <a:pt x="397" y="17753"/>
                    <a:pt x="412" y="17705"/>
                  </a:cubicBezTo>
                  <a:cubicBezTo>
                    <a:pt x="507" y="17420"/>
                    <a:pt x="507" y="17135"/>
                    <a:pt x="507" y="16818"/>
                  </a:cubicBezTo>
                  <a:lnTo>
                    <a:pt x="507" y="15837"/>
                  </a:lnTo>
                  <a:cubicBezTo>
                    <a:pt x="507" y="15203"/>
                    <a:pt x="539" y="14601"/>
                    <a:pt x="539" y="13968"/>
                  </a:cubicBezTo>
                  <a:cubicBezTo>
                    <a:pt x="539" y="12701"/>
                    <a:pt x="571" y="11435"/>
                    <a:pt x="571" y="10168"/>
                  </a:cubicBezTo>
                  <a:cubicBezTo>
                    <a:pt x="634" y="7666"/>
                    <a:pt x="697" y="5164"/>
                    <a:pt x="761" y="2631"/>
                  </a:cubicBezTo>
                  <a:cubicBezTo>
                    <a:pt x="761" y="2282"/>
                    <a:pt x="761" y="1934"/>
                    <a:pt x="761" y="1586"/>
                  </a:cubicBezTo>
                  <a:cubicBezTo>
                    <a:pt x="761" y="1269"/>
                    <a:pt x="792" y="952"/>
                    <a:pt x="729" y="636"/>
                  </a:cubicBezTo>
                  <a:cubicBezTo>
                    <a:pt x="699" y="332"/>
                    <a:pt x="436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4942738" y="3164614"/>
              <a:ext cx="40476" cy="36088"/>
            </a:xfrm>
            <a:custGeom>
              <a:avLst/>
              <a:gdLst/>
              <a:ahLst/>
              <a:cxnLst/>
              <a:rect l="l" t="t" r="r" b="b"/>
              <a:pathLst>
                <a:path w="1236" h="1102" extrusionOk="0">
                  <a:moveTo>
                    <a:pt x="543" y="452"/>
                  </a:moveTo>
                  <a:cubicBezTo>
                    <a:pt x="626" y="452"/>
                    <a:pt x="713" y="468"/>
                    <a:pt x="792" y="499"/>
                  </a:cubicBezTo>
                  <a:lnTo>
                    <a:pt x="824" y="499"/>
                  </a:lnTo>
                  <a:cubicBezTo>
                    <a:pt x="792" y="499"/>
                    <a:pt x="824" y="531"/>
                    <a:pt x="855" y="531"/>
                  </a:cubicBezTo>
                  <a:cubicBezTo>
                    <a:pt x="855" y="531"/>
                    <a:pt x="887" y="531"/>
                    <a:pt x="887" y="563"/>
                  </a:cubicBezTo>
                  <a:lnTo>
                    <a:pt x="919" y="563"/>
                  </a:lnTo>
                  <a:cubicBezTo>
                    <a:pt x="919" y="563"/>
                    <a:pt x="919" y="594"/>
                    <a:pt x="919" y="594"/>
                  </a:cubicBezTo>
                  <a:cubicBezTo>
                    <a:pt x="887" y="594"/>
                    <a:pt x="887" y="594"/>
                    <a:pt x="887" y="626"/>
                  </a:cubicBezTo>
                  <a:lnTo>
                    <a:pt x="887" y="658"/>
                  </a:lnTo>
                  <a:cubicBezTo>
                    <a:pt x="887" y="658"/>
                    <a:pt x="855" y="689"/>
                    <a:pt x="855" y="689"/>
                  </a:cubicBezTo>
                  <a:cubicBezTo>
                    <a:pt x="855" y="689"/>
                    <a:pt x="835" y="730"/>
                    <a:pt x="827" y="730"/>
                  </a:cubicBezTo>
                  <a:cubicBezTo>
                    <a:pt x="825" y="730"/>
                    <a:pt x="824" y="727"/>
                    <a:pt x="824" y="721"/>
                  </a:cubicBezTo>
                  <a:cubicBezTo>
                    <a:pt x="824" y="721"/>
                    <a:pt x="824" y="753"/>
                    <a:pt x="792" y="753"/>
                  </a:cubicBezTo>
                  <a:lnTo>
                    <a:pt x="792" y="784"/>
                  </a:lnTo>
                  <a:cubicBezTo>
                    <a:pt x="792" y="774"/>
                    <a:pt x="789" y="770"/>
                    <a:pt x="784" y="770"/>
                  </a:cubicBezTo>
                  <a:cubicBezTo>
                    <a:pt x="774" y="770"/>
                    <a:pt x="760" y="784"/>
                    <a:pt x="760" y="784"/>
                  </a:cubicBezTo>
                  <a:cubicBezTo>
                    <a:pt x="760" y="784"/>
                    <a:pt x="729" y="816"/>
                    <a:pt x="729" y="816"/>
                  </a:cubicBezTo>
                  <a:cubicBezTo>
                    <a:pt x="729" y="816"/>
                    <a:pt x="701" y="830"/>
                    <a:pt x="691" y="830"/>
                  </a:cubicBezTo>
                  <a:cubicBezTo>
                    <a:pt x="687" y="830"/>
                    <a:pt x="686" y="827"/>
                    <a:pt x="697" y="816"/>
                  </a:cubicBezTo>
                  <a:lnTo>
                    <a:pt x="697" y="816"/>
                  </a:lnTo>
                  <a:cubicBezTo>
                    <a:pt x="665" y="848"/>
                    <a:pt x="665" y="848"/>
                    <a:pt x="634" y="848"/>
                  </a:cubicBezTo>
                  <a:lnTo>
                    <a:pt x="602" y="848"/>
                  </a:lnTo>
                  <a:cubicBezTo>
                    <a:pt x="475" y="848"/>
                    <a:pt x="317" y="816"/>
                    <a:pt x="254" y="689"/>
                  </a:cubicBezTo>
                  <a:cubicBezTo>
                    <a:pt x="223" y="659"/>
                    <a:pt x="222" y="598"/>
                    <a:pt x="251" y="536"/>
                  </a:cubicBezTo>
                  <a:lnTo>
                    <a:pt x="251" y="536"/>
                  </a:lnTo>
                  <a:cubicBezTo>
                    <a:pt x="278" y="531"/>
                    <a:pt x="304" y="517"/>
                    <a:pt x="327" y="495"/>
                  </a:cubicBezTo>
                  <a:lnTo>
                    <a:pt x="327" y="495"/>
                  </a:lnTo>
                  <a:cubicBezTo>
                    <a:pt x="388" y="466"/>
                    <a:pt x="464" y="452"/>
                    <a:pt x="543" y="452"/>
                  </a:cubicBezTo>
                  <a:close/>
                  <a:moveTo>
                    <a:pt x="234" y="1"/>
                  </a:moveTo>
                  <a:cubicBezTo>
                    <a:pt x="222" y="1"/>
                    <a:pt x="206" y="9"/>
                    <a:pt x="190" y="24"/>
                  </a:cubicBezTo>
                  <a:cubicBezTo>
                    <a:pt x="190" y="88"/>
                    <a:pt x="159" y="119"/>
                    <a:pt x="159" y="183"/>
                  </a:cubicBezTo>
                  <a:cubicBezTo>
                    <a:pt x="159" y="212"/>
                    <a:pt x="159" y="269"/>
                    <a:pt x="159" y="302"/>
                  </a:cubicBezTo>
                  <a:lnTo>
                    <a:pt x="159" y="302"/>
                  </a:lnTo>
                  <a:cubicBezTo>
                    <a:pt x="140" y="316"/>
                    <a:pt x="126" y="335"/>
                    <a:pt x="117" y="356"/>
                  </a:cubicBezTo>
                  <a:lnTo>
                    <a:pt x="117" y="356"/>
                  </a:lnTo>
                  <a:cubicBezTo>
                    <a:pt x="110" y="360"/>
                    <a:pt x="103" y="365"/>
                    <a:pt x="95" y="373"/>
                  </a:cubicBezTo>
                  <a:cubicBezTo>
                    <a:pt x="64" y="404"/>
                    <a:pt x="32" y="436"/>
                    <a:pt x="32" y="499"/>
                  </a:cubicBezTo>
                  <a:cubicBezTo>
                    <a:pt x="0" y="594"/>
                    <a:pt x="0" y="721"/>
                    <a:pt x="64" y="816"/>
                  </a:cubicBezTo>
                  <a:cubicBezTo>
                    <a:pt x="159" y="1006"/>
                    <a:pt x="380" y="1101"/>
                    <a:pt x="602" y="1101"/>
                  </a:cubicBezTo>
                  <a:cubicBezTo>
                    <a:pt x="792" y="1101"/>
                    <a:pt x="982" y="974"/>
                    <a:pt x="1109" y="816"/>
                  </a:cubicBezTo>
                  <a:cubicBezTo>
                    <a:pt x="1204" y="721"/>
                    <a:pt x="1235" y="594"/>
                    <a:pt x="1204" y="468"/>
                  </a:cubicBezTo>
                  <a:cubicBezTo>
                    <a:pt x="1172" y="373"/>
                    <a:pt x="1077" y="278"/>
                    <a:pt x="950" y="246"/>
                  </a:cubicBezTo>
                  <a:lnTo>
                    <a:pt x="634" y="246"/>
                  </a:lnTo>
                  <a:cubicBezTo>
                    <a:pt x="538" y="246"/>
                    <a:pt x="441" y="264"/>
                    <a:pt x="345" y="273"/>
                  </a:cubicBezTo>
                  <a:lnTo>
                    <a:pt x="345" y="273"/>
                  </a:lnTo>
                  <a:cubicBezTo>
                    <a:pt x="337" y="231"/>
                    <a:pt x="317" y="201"/>
                    <a:pt x="317" y="151"/>
                  </a:cubicBezTo>
                  <a:cubicBezTo>
                    <a:pt x="317" y="119"/>
                    <a:pt x="285" y="56"/>
                    <a:pt x="254" y="24"/>
                  </a:cubicBezTo>
                  <a:cubicBezTo>
                    <a:pt x="254" y="9"/>
                    <a:pt x="246" y="1"/>
                    <a:pt x="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4905765" y="3175584"/>
              <a:ext cx="125161" cy="140225"/>
            </a:xfrm>
            <a:custGeom>
              <a:avLst/>
              <a:gdLst/>
              <a:ahLst/>
              <a:cxnLst/>
              <a:rect l="l" t="t" r="r" b="b"/>
              <a:pathLst>
                <a:path w="3822" h="4282" extrusionOk="0">
                  <a:moveTo>
                    <a:pt x="1403" y="1"/>
                  </a:moveTo>
                  <a:cubicBezTo>
                    <a:pt x="1397" y="1"/>
                    <a:pt x="1390" y="3"/>
                    <a:pt x="1383" y="6"/>
                  </a:cubicBezTo>
                  <a:cubicBezTo>
                    <a:pt x="1161" y="38"/>
                    <a:pt x="1098" y="228"/>
                    <a:pt x="1161" y="418"/>
                  </a:cubicBezTo>
                  <a:cubicBezTo>
                    <a:pt x="1224" y="513"/>
                    <a:pt x="1224" y="544"/>
                    <a:pt x="1193" y="671"/>
                  </a:cubicBezTo>
                  <a:cubicBezTo>
                    <a:pt x="1193" y="766"/>
                    <a:pt x="1129" y="861"/>
                    <a:pt x="1098" y="956"/>
                  </a:cubicBezTo>
                  <a:cubicBezTo>
                    <a:pt x="1034" y="1114"/>
                    <a:pt x="971" y="1304"/>
                    <a:pt x="908" y="1463"/>
                  </a:cubicBezTo>
                  <a:cubicBezTo>
                    <a:pt x="781" y="1843"/>
                    <a:pt x="654" y="2191"/>
                    <a:pt x="528" y="2571"/>
                  </a:cubicBezTo>
                  <a:cubicBezTo>
                    <a:pt x="464" y="2730"/>
                    <a:pt x="401" y="2888"/>
                    <a:pt x="338" y="3078"/>
                  </a:cubicBezTo>
                  <a:cubicBezTo>
                    <a:pt x="256" y="3242"/>
                    <a:pt x="197" y="3429"/>
                    <a:pt x="101" y="3600"/>
                  </a:cubicBezTo>
                  <a:lnTo>
                    <a:pt x="101" y="3600"/>
                  </a:lnTo>
                  <a:cubicBezTo>
                    <a:pt x="94" y="3611"/>
                    <a:pt x="87" y="3623"/>
                    <a:pt x="81" y="3635"/>
                  </a:cubicBezTo>
                  <a:lnTo>
                    <a:pt x="81" y="3635"/>
                  </a:lnTo>
                  <a:cubicBezTo>
                    <a:pt x="72" y="3650"/>
                    <a:pt x="62" y="3665"/>
                    <a:pt x="53" y="3680"/>
                  </a:cubicBezTo>
                  <a:cubicBezTo>
                    <a:pt x="1" y="3783"/>
                    <a:pt x="97" y="3886"/>
                    <a:pt x="186" y="3886"/>
                  </a:cubicBezTo>
                  <a:cubicBezTo>
                    <a:pt x="206" y="3886"/>
                    <a:pt x="225" y="3881"/>
                    <a:pt x="243" y="3870"/>
                  </a:cubicBezTo>
                  <a:cubicBezTo>
                    <a:pt x="346" y="3818"/>
                    <a:pt x="407" y="3766"/>
                    <a:pt x="512" y="3766"/>
                  </a:cubicBezTo>
                  <a:cubicBezTo>
                    <a:pt x="536" y="3766"/>
                    <a:pt x="562" y="3769"/>
                    <a:pt x="591" y="3775"/>
                  </a:cubicBezTo>
                  <a:cubicBezTo>
                    <a:pt x="718" y="3806"/>
                    <a:pt x="876" y="3870"/>
                    <a:pt x="1003" y="3933"/>
                  </a:cubicBezTo>
                  <a:cubicBezTo>
                    <a:pt x="1288" y="4028"/>
                    <a:pt x="1573" y="4123"/>
                    <a:pt x="1889" y="4186"/>
                  </a:cubicBezTo>
                  <a:cubicBezTo>
                    <a:pt x="2174" y="4250"/>
                    <a:pt x="2428" y="4281"/>
                    <a:pt x="2713" y="4281"/>
                  </a:cubicBezTo>
                  <a:cubicBezTo>
                    <a:pt x="2839" y="4250"/>
                    <a:pt x="2966" y="4250"/>
                    <a:pt x="3124" y="4218"/>
                  </a:cubicBezTo>
                  <a:cubicBezTo>
                    <a:pt x="3251" y="4218"/>
                    <a:pt x="3410" y="4155"/>
                    <a:pt x="3568" y="4123"/>
                  </a:cubicBezTo>
                  <a:cubicBezTo>
                    <a:pt x="3726" y="4123"/>
                    <a:pt x="3821" y="3965"/>
                    <a:pt x="3726" y="3838"/>
                  </a:cubicBezTo>
                  <a:cubicBezTo>
                    <a:pt x="3441" y="3331"/>
                    <a:pt x="3124" y="2825"/>
                    <a:pt x="2871" y="2286"/>
                  </a:cubicBezTo>
                  <a:cubicBezTo>
                    <a:pt x="2744" y="2001"/>
                    <a:pt x="2618" y="1748"/>
                    <a:pt x="2491" y="1463"/>
                  </a:cubicBezTo>
                  <a:cubicBezTo>
                    <a:pt x="2364" y="1178"/>
                    <a:pt x="2174" y="861"/>
                    <a:pt x="2174" y="576"/>
                  </a:cubicBezTo>
                  <a:cubicBezTo>
                    <a:pt x="2174" y="475"/>
                    <a:pt x="2114" y="434"/>
                    <a:pt x="2049" y="434"/>
                  </a:cubicBezTo>
                  <a:cubicBezTo>
                    <a:pt x="1951" y="434"/>
                    <a:pt x="1845" y="525"/>
                    <a:pt x="1921" y="639"/>
                  </a:cubicBezTo>
                  <a:cubicBezTo>
                    <a:pt x="2079" y="893"/>
                    <a:pt x="2143" y="1241"/>
                    <a:pt x="2269" y="1558"/>
                  </a:cubicBezTo>
                  <a:cubicBezTo>
                    <a:pt x="2364" y="1843"/>
                    <a:pt x="2459" y="2096"/>
                    <a:pt x="2586" y="2381"/>
                  </a:cubicBezTo>
                  <a:cubicBezTo>
                    <a:pt x="2783" y="2887"/>
                    <a:pt x="3030" y="3368"/>
                    <a:pt x="3304" y="3846"/>
                  </a:cubicBezTo>
                  <a:lnTo>
                    <a:pt x="3304" y="3846"/>
                  </a:lnTo>
                  <a:cubicBezTo>
                    <a:pt x="3120" y="3924"/>
                    <a:pt x="2894" y="3935"/>
                    <a:pt x="2686" y="3935"/>
                  </a:cubicBezTo>
                  <a:cubicBezTo>
                    <a:pt x="2606" y="3935"/>
                    <a:pt x="2530" y="3933"/>
                    <a:pt x="2459" y="3933"/>
                  </a:cubicBezTo>
                  <a:cubicBezTo>
                    <a:pt x="2143" y="3901"/>
                    <a:pt x="1826" y="3838"/>
                    <a:pt x="1509" y="3743"/>
                  </a:cubicBezTo>
                  <a:cubicBezTo>
                    <a:pt x="1224" y="3648"/>
                    <a:pt x="908" y="3490"/>
                    <a:pt x="591" y="3426"/>
                  </a:cubicBezTo>
                  <a:cubicBezTo>
                    <a:pt x="562" y="3421"/>
                    <a:pt x="530" y="3419"/>
                    <a:pt x="497" y="3419"/>
                  </a:cubicBezTo>
                  <a:cubicBezTo>
                    <a:pt x="468" y="3419"/>
                    <a:pt x="438" y="3421"/>
                    <a:pt x="408" y="3425"/>
                  </a:cubicBezTo>
                  <a:lnTo>
                    <a:pt x="408" y="3425"/>
                  </a:lnTo>
                  <a:cubicBezTo>
                    <a:pt x="481" y="3225"/>
                    <a:pt x="574" y="3025"/>
                    <a:pt x="654" y="2825"/>
                  </a:cubicBezTo>
                  <a:cubicBezTo>
                    <a:pt x="781" y="2508"/>
                    <a:pt x="908" y="2160"/>
                    <a:pt x="1003" y="1843"/>
                  </a:cubicBezTo>
                  <a:cubicBezTo>
                    <a:pt x="1129" y="1526"/>
                    <a:pt x="1224" y="1209"/>
                    <a:pt x="1351" y="893"/>
                  </a:cubicBezTo>
                  <a:cubicBezTo>
                    <a:pt x="1383" y="766"/>
                    <a:pt x="1446" y="639"/>
                    <a:pt x="1446" y="513"/>
                  </a:cubicBezTo>
                  <a:cubicBezTo>
                    <a:pt x="1446" y="354"/>
                    <a:pt x="1224" y="228"/>
                    <a:pt x="1414" y="133"/>
                  </a:cubicBezTo>
                  <a:cubicBezTo>
                    <a:pt x="1499" y="105"/>
                    <a:pt x="1458" y="1"/>
                    <a:pt x="1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4937531" y="3239213"/>
              <a:ext cx="20402" cy="62482"/>
            </a:xfrm>
            <a:custGeom>
              <a:avLst/>
              <a:gdLst/>
              <a:ahLst/>
              <a:cxnLst/>
              <a:rect l="l" t="t" r="r" b="b"/>
              <a:pathLst>
                <a:path w="623" h="1908" extrusionOk="0">
                  <a:moveTo>
                    <a:pt x="457" y="0"/>
                  </a:moveTo>
                  <a:cubicBezTo>
                    <a:pt x="408" y="0"/>
                    <a:pt x="362" y="28"/>
                    <a:pt x="349" y="90"/>
                  </a:cubicBezTo>
                  <a:cubicBezTo>
                    <a:pt x="349" y="90"/>
                    <a:pt x="349" y="90"/>
                    <a:pt x="349" y="90"/>
                  </a:cubicBezTo>
                  <a:lnTo>
                    <a:pt x="349" y="90"/>
                  </a:lnTo>
                  <a:cubicBezTo>
                    <a:pt x="318" y="122"/>
                    <a:pt x="318" y="153"/>
                    <a:pt x="318" y="185"/>
                  </a:cubicBezTo>
                  <a:cubicBezTo>
                    <a:pt x="318" y="196"/>
                    <a:pt x="319" y="207"/>
                    <a:pt x="322" y="217"/>
                  </a:cubicBezTo>
                  <a:lnTo>
                    <a:pt x="322" y="217"/>
                  </a:lnTo>
                  <a:cubicBezTo>
                    <a:pt x="261" y="484"/>
                    <a:pt x="187" y="734"/>
                    <a:pt x="159" y="1008"/>
                  </a:cubicBezTo>
                  <a:cubicBezTo>
                    <a:pt x="128" y="1135"/>
                    <a:pt x="96" y="1293"/>
                    <a:pt x="64" y="1420"/>
                  </a:cubicBezTo>
                  <a:cubicBezTo>
                    <a:pt x="33" y="1547"/>
                    <a:pt x="1" y="1705"/>
                    <a:pt x="1" y="1832"/>
                  </a:cubicBezTo>
                  <a:cubicBezTo>
                    <a:pt x="1" y="1878"/>
                    <a:pt x="35" y="1907"/>
                    <a:pt x="78" y="1907"/>
                  </a:cubicBezTo>
                  <a:cubicBezTo>
                    <a:pt x="94" y="1907"/>
                    <a:pt x="111" y="1903"/>
                    <a:pt x="128" y="1895"/>
                  </a:cubicBezTo>
                  <a:cubicBezTo>
                    <a:pt x="254" y="1832"/>
                    <a:pt x="286" y="1673"/>
                    <a:pt x="318" y="1547"/>
                  </a:cubicBezTo>
                  <a:cubicBezTo>
                    <a:pt x="349" y="1420"/>
                    <a:pt x="381" y="1262"/>
                    <a:pt x="413" y="1103"/>
                  </a:cubicBezTo>
                  <a:cubicBezTo>
                    <a:pt x="473" y="802"/>
                    <a:pt x="533" y="500"/>
                    <a:pt x="594" y="226"/>
                  </a:cubicBezTo>
                  <a:lnTo>
                    <a:pt x="594" y="226"/>
                  </a:lnTo>
                  <a:cubicBezTo>
                    <a:pt x="599" y="220"/>
                    <a:pt x="603" y="217"/>
                    <a:pt x="603" y="217"/>
                  </a:cubicBezTo>
                  <a:cubicBezTo>
                    <a:pt x="601" y="216"/>
                    <a:pt x="598" y="215"/>
                    <a:pt x="596" y="214"/>
                  </a:cubicBezTo>
                  <a:lnTo>
                    <a:pt x="596" y="214"/>
                  </a:lnTo>
                  <a:cubicBezTo>
                    <a:pt x="598" y="204"/>
                    <a:pt x="601" y="195"/>
                    <a:pt x="603" y="185"/>
                  </a:cubicBezTo>
                  <a:cubicBezTo>
                    <a:pt x="622" y="69"/>
                    <a:pt x="535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4954134" y="3282080"/>
              <a:ext cx="8351" cy="25412"/>
            </a:xfrm>
            <a:custGeom>
              <a:avLst/>
              <a:gdLst/>
              <a:ahLst/>
              <a:cxnLst/>
              <a:rect l="l" t="t" r="r" b="b"/>
              <a:pathLst>
                <a:path w="255" h="776" extrusionOk="0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96" y="111"/>
                    <a:pt x="64" y="206"/>
                    <a:pt x="64" y="301"/>
                  </a:cubicBezTo>
                  <a:lnTo>
                    <a:pt x="32" y="428"/>
                  </a:lnTo>
                  <a:cubicBezTo>
                    <a:pt x="32" y="459"/>
                    <a:pt x="32" y="491"/>
                    <a:pt x="32" y="491"/>
                  </a:cubicBezTo>
                  <a:cubicBezTo>
                    <a:pt x="32" y="523"/>
                    <a:pt x="32" y="523"/>
                    <a:pt x="32" y="523"/>
                  </a:cubicBezTo>
                  <a:cubicBezTo>
                    <a:pt x="32" y="523"/>
                    <a:pt x="32" y="523"/>
                    <a:pt x="32" y="523"/>
                  </a:cubicBezTo>
                  <a:lnTo>
                    <a:pt x="32" y="523"/>
                  </a:lnTo>
                  <a:cubicBezTo>
                    <a:pt x="32" y="523"/>
                    <a:pt x="1" y="554"/>
                    <a:pt x="1" y="554"/>
                  </a:cubicBezTo>
                  <a:cubicBezTo>
                    <a:pt x="32" y="554"/>
                    <a:pt x="32" y="523"/>
                    <a:pt x="32" y="523"/>
                  </a:cubicBezTo>
                  <a:lnTo>
                    <a:pt x="32" y="523"/>
                  </a:lnTo>
                  <a:cubicBezTo>
                    <a:pt x="32" y="554"/>
                    <a:pt x="1" y="554"/>
                    <a:pt x="1" y="586"/>
                  </a:cubicBezTo>
                  <a:cubicBezTo>
                    <a:pt x="1" y="618"/>
                    <a:pt x="1" y="649"/>
                    <a:pt x="1" y="681"/>
                  </a:cubicBezTo>
                  <a:cubicBezTo>
                    <a:pt x="1" y="713"/>
                    <a:pt x="32" y="744"/>
                    <a:pt x="64" y="776"/>
                  </a:cubicBezTo>
                  <a:lnTo>
                    <a:pt x="159" y="776"/>
                  </a:lnTo>
                  <a:cubicBezTo>
                    <a:pt x="222" y="776"/>
                    <a:pt x="254" y="713"/>
                    <a:pt x="254" y="649"/>
                  </a:cubicBezTo>
                  <a:cubicBezTo>
                    <a:pt x="254" y="606"/>
                    <a:pt x="254" y="578"/>
                    <a:pt x="244" y="554"/>
                  </a:cubicBezTo>
                  <a:lnTo>
                    <a:pt x="244" y="554"/>
                  </a:lnTo>
                  <a:cubicBezTo>
                    <a:pt x="247" y="554"/>
                    <a:pt x="250" y="554"/>
                    <a:pt x="254" y="554"/>
                  </a:cubicBezTo>
                  <a:cubicBezTo>
                    <a:pt x="250" y="554"/>
                    <a:pt x="247" y="554"/>
                    <a:pt x="244" y="553"/>
                  </a:cubicBezTo>
                  <a:lnTo>
                    <a:pt x="244" y="553"/>
                  </a:lnTo>
                  <a:cubicBezTo>
                    <a:pt x="244" y="553"/>
                    <a:pt x="244" y="554"/>
                    <a:pt x="244" y="554"/>
                  </a:cubicBezTo>
                  <a:lnTo>
                    <a:pt x="244" y="554"/>
                  </a:lnTo>
                  <a:cubicBezTo>
                    <a:pt x="222" y="554"/>
                    <a:pt x="222" y="551"/>
                    <a:pt x="222" y="523"/>
                  </a:cubicBezTo>
                  <a:lnTo>
                    <a:pt x="222" y="523"/>
                  </a:lnTo>
                  <a:cubicBezTo>
                    <a:pt x="222" y="523"/>
                    <a:pt x="223" y="547"/>
                    <a:pt x="244" y="553"/>
                  </a:cubicBezTo>
                  <a:lnTo>
                    <a:pt x="244" y="553"/>
                  </a:lnTo>
                  <a:cubicBezTo>
                    <a:pt x="239" y="542"/>
                    <a:pt x="232" y="532"/>
                    <a:pt x="222" y="523"/>
                  </a:cubicBezTo>
                  <a:cubicBezTo>
                    <a:pt x="222" y="491"/>
                    <a:pt x="222" y="459"/>
                    <a:pt x="222" y="459"/>
                  </a:cubicBezTo>
                  <a:cubicBezTo>
                    <a:pt x="222" y="396"/>
                    <a:pt x="222" y="364"/>
                    <a:pt x="222" y="333"/>
                  </a:cubicBezTo>
                  <a:cubicBezTo>
                    <a:pt x="222" y="238"/>
                    <a:pt x="222" y="143"/>
                    <a:pt x="222" y="48"/>
                  </a:cubicBezTo>
                  <a:cubicBezTo>
                    <a:pt x="222" y="16"/>
                    <a:pt x="199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4989403" y="3277364"/>
              <a:ext cx="14540" cy="36513"/>
            </a:xfrm>
            <a:custGeom>
              <a:avLst/>
              <a:gdLst/>
              <a:ahLst/>
              <a:cxnLst/>
              <a:rect l="l" t="t" r="r" b="b"/>
              <a:pathLst>
                <a:path w="444" h="1115" extrusionOk="0">
                  <a:moveTo>
                    <a:pt x="77" y="0"/>
                  </a:moveTo>
                  <a:cubicBezTo>
                    <a:pt x="40" y="0"/>
                    <a:pt x="0" y="35"/>
                    <a:pt x="0" y="97"/>
                  </a:cubicBezTo>
                  <a:cubicBezTo>
                    <a:pt x="32" y="223"/>
                    <a:pt x="64" y="350"/>
                    <a:pt x="95" y="477"/>
                  </a:cubicBezTo>
                  <a:cubicBezTo>
                    <a:pt x="95" y="540"/>
                    <a:pt x="127" y="603"/>
                    <a:pt x="127" y="698"/>
                  </a:cubicBezTo>
                  <a:cubicBezTo>
                    <a:pt x="127" y="752"/>
                    <a:pt x="150" y="806"/>
                    <a:pt x="157" y="860"/>
                  </a:cubicBezTo>
                  <a:lnTo>
                    <a:pt x="157" y="860"/>
                  </a:lnTo>
                  <a:cubicBezTo>
                    <a:pt x="140" y="880"/>
                    <a:pt x="127" y="900"/>
                    <a:pt x="127" y="920"/>
                  </a:cubicBezTo>
                  <a:cubicBezTo>
                    <a:pt x="99" y="1005"/>
                    <a:pt x="172" y="1115"/>
                    <a:pt x="278" y="1115"/>
                  </a:cubicBezTo>
                  <a:cubicBezTo>
                    <a:pt x="290" y="1115"/>
                    <a:pt x="304" y="1113"/>
                    <a:pt x="317" y="1110"/>
                  </a:cubicBezTo>
                  <a:cubicBezTo>
                    <a:pt x="412" y="1078"/>
                    <a:pt x="444" y="952"/>
                    <a:pt x="380" y="857"/>
                  </a:cubicBezTo>
                  <a:cubicBezTo>
                    <a:pt x="365" y="841"/>
                    <a:pt x="349" y="833"/>
                    <a:pt x="333" y="825"/>
                  </a:cubicBezTo>
                  <a:lnTo>
                    <a:pt x="333" y="825"/>
                  </a:lnTo>
                  <a:cubicBezTo>
                    <a:pt x="307" y="772"/>
                    <a:pt x="280" y="719"/>
                    <a:pt x="254" y="667"/>
                  </a:cubicBezTo>
                  <a:cubicBezTo>
                    <a:pt x="254" y="572"/>
                    <a:pt x="222" y="508"/>
                    <a:pt x="222" y="445"/>
                  </a:cubicBezTo>
                  <a:cubicBezTo>
                    <a:pt x="190" y="318"/>
                    <a:pt x="159" y="192"/>
                    <a:pt x="127" y="33"/>
                  </a:cubicBezTo>
                  <a:cubicBezTo>
                    <a:pt x="116" y="11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4319450" y="3134060"/>
              <a:ext cx="73354" cy="118480"/>
            </a:xfrm>
            <a:custGeom>
              <a:avLst/>
              <a:gdLst/>
              <a:ahLst/>
              <a:cxnLst/>
              <a:rect l="l" t="t" r="r" b="b"/>
              <a:pathLst>
                <a:path w="2240" h="3618" extrusionOk="0">
                  <a:moveTo>
                    <a:pt x="2148" y="1"/>
                  </a:moveTo>
                  <a:cubicBezTo>
                    <a:pt x="2140" y="1"/>
                    <a:pt x="2131" y="3"/>
                    <a:pt x="2122" y="7"/>
                  </a:cubicBezTo>
                  <a:cubicBezTo>
                    <a:pt x="1710" y="166"/>
                    <a:pt x="1299" y="356"/>
                    <a:pt x="919" y="641"/>
                  </a:cubicBezTo>
                  <a:cubicBezTo>
                    <a:pt x="570" y="957"/>
                    <a:pt x="285" y="1306"/>
                    <a:pt x="127" y="1749"/>
                  </a:cubicBezTo>
                  <a:cubicBezTo>
                    <a:pt x="0" y="2129"/>
                    <a:pt x="0" y="2572"/>
                    <a:pt x="127" y="2952"/>
                  </a:cubicBezTo>
                  <a:cubicBezTo>
                    <a:pt x="285" y="3269"/>
                    <a:pt x="539" y="3618"/>
                    <a:pt x="919" y="3618"/>
                  </a:cubicBezTo>
                  <a:cubicBezTo>
                    <a:pt x="982" y="3618"/>
                    <a:pt x="982" y="3586"/>
                    <a:pt x="950" y="3554"/>
                  </a:cubicBezTo>
                  <a:cubicBezTo>
                    <a:pt x="729" y="3301"/>
                    <a:pt x="475" y="3079"/>
                    <a:pt x="380" y="2762"/>
                  </a:cubicBezTo>
                  <a:cubicBezTo>
                    <a:pt x="254" y="2414"/>
                    <a:pt x="285" y="2034"/>
                    <a:pt x="444" y="1717"/>
                  </a:cubicBezTo>
                  <a:cubicBezTo>
                    <a:pt x="760" y="957"/>
                    <a:pt x="1489" y="482"/>
                    <a:pt x="2185" y="102"/>
                  </a:cubicBezTo>
                  <a:cubicBezTo>
                    <a:pt x="2240" y="75"/>
                    <a:pt x="2201" y="1"/>
                    <a:pt x="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4400337" y="3107960"/>
              <a:ext cx="455321" cy="132300"/>
            </a:xfrm>
            <a:custGeom>
              <a:avLst/>
              <a:gdLst/>
              <a:ahLst/>
              <a:cxnLst/>
              <a:rect l="l" t="t" r="r" b="b"/>
              <a:pathLst>
                <a:path w="13904" h="4040" extrusionOk="0">
                  <a:moveTo>
                    <a:pt x="5387" y="0"/>
                  </a:moveTo>
                  <a:cubicBezTo>
                    <a:pt x="4858" y="0"/>
                    <a:pt x="4329" y="16"/>
                    <a:pt x="3801" y="44"/>
                  </a:cubicBezTo>
                  <a:cubicBezTo>
                    <a:pt x="3136" y="76"/>
                    <a:pt x="2502" y="108"/>
                    <a:pt x="1869" y="171"/>
                  </a:cubicBezTo>
                  <a:cubicBezTo>
                    <a:pt x="1236" y="266"/>
                    <a:pt x="602" y="361"/>
                    <a:pt x="64" y="646"/>
                  </a:cubicBezTo>
                  <a:cubicBezTo>
                    <a:pt x="0" y="678"/>
                    <a:pt x="32" y="741"/>
                    <a:pt x="95" y="741"/>
                  </a:cubicBezTo>
                  <a:cubicBezTo>
                    <a:pt x="602" y="614"/>
                    <a:pt x="1077" y="456"/>
                    <a:pt x="1616" y="393"/>
                  </a:cubicBezTo>
                  <a:cubicBezTo>
                    <a:pt x="2154" y="298"/>
                    <a:pt x="2661" y="266"/>
                    <a:pt x="3199" y="234"/>
                  </a:cubicBezTo>
                  <a:cubicBezTo>
                    <a:pt x="3964" y="188"/>
                    <a:pt x="4729" y="158"/>
                    <a:pt x="5494" y="158"/>
                  </a:cubicBezTo>
                  <a:cubicBezTo>
                    <a:pt x="5774" y="158"/>
                    <a:pt x="6054" y="162"/>
                    <a:pt x="6334" y="171"/>
                  </a:cubicBezTo>
                  <a:cubicBezTo>
                    <a:pt x="7411" y="203"/>
                    <a:pt x="8488" y="329"/>
                    <a:pt x="9564" y="551"/>
                  </a:cubicBezTo>
                  <a:cubicBezTo>
                    <a:pt x="10103" y="646"/>
                    <a:pt x="10610" y="773"/>
                    <a:pt x="11148" y="963"/>
                  </a:cubicBezTo>
                  <a:cubicBezTo>
                    <a:pt x="11623" y="1121"/>
                    <a:pt x="12161" y="1248"/>
                    <a:pt x="12605" y="1564"/>
                  </a:cubicBezTo>
                  <a:cubicBezTo>
                    <a:pt x="12985" y="1818"/>
                    <a:pt x="13460" y="2261"/>
                    <a:pt x="13491" y="2768"/>
                  </a:cubicBezTo>
                  <a:cubicBezTo>
                    <a:pt x="13523" y="3179"/>
                    <a:pt x="13301" y="3686"/>
                    <a:pt x="12953" y="3908"/>
                  </a:cubicBezTo>
                  <a:cubicBezTo>
                    <a:pt x="12897" y="3936"/>
                    <a:pt x="12916" y="4040"/>
                    <a:pt x="12987" y="4040"/>
                  </a:cubicBezTo>
                  <a:cubicBezTo>
                    <a:pt x="12996" y="4040"/>
                    <a:pt x="13006" y="4038"/>
                    <a:pt x="13016" y="4035"/>
                  </a:cubicBezTo>
                  <a:cubicBezTo>
                    <a:pt x="13903" y="3908"/>
                    <a:pt x="13871" y="2831"/>
                    <a:pt x="13523" y="2229"/>
                  </a:cubicBezTo>
                  <a:cubicBezTo>
                    <a:pt x="12985" y="1311"/>
                    <a:pt x="11813" y="994"/>
                    <a:pt x="10863" y="709"/>
                  </a:cubicBezTo>
                  <a:cubicBezTo>
                    <a:pt x="9089" y="192"/>
                    <a:pt x="7239" y="0"/>
                    <a:pt x="5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4284181" y="2654111"/>
              <a:ext cx="79871" cy="145497"/>
            </a:xfrm>
            <a:custGeom>
              <a:avLst/>
              <a:gdLst/>
              <a:ahLst/>
              <a:cxnLst/>
              <a:rect l="l" t="t" r="r" b="b"/>
              <a:pathLst>
                <a:path w="2439" h="4443" extrusionOk="0">
                  <a:moveTo>
                    <a:pt x="2407" y="1"/>
                  </a:moveTo>
                  <a:cubicBezTo>
                    <a:pt x="1647" y="286"/>
                    <a:pt x="1077" y="951"/>
                    <a:pt x="666" y="1647"/>
                  </a:cubicBezTo>
                  <a:cubicBezTo>
                    <a:pt x="222" y="2471"/>
                    <a:pt x="32" y="3421"/>
                    <a:pt x="0" y="4371"/>
                  </a:cubicBezTo>
                  <a:cubicBezTo>
                    <a:pt x="0" y="4418"/>
                    <a:pt x="32" y="4442"/>
                    <a:pt x="68" y="4442"/>
                  </a:cubicBezTo>
                  <a:cubicBezTo>
                    <a:pt x="103" y="4442"/>
                    <a:pt x="143" y="4418"/>
                    <a:pt x="159" y="4371"/>
                  </a:cubicBezTo>
                  <a:cubicBezTo>
                    <a:pt x="222" y="3484"/>
                    <a:pt x="412" y="2566"/>
                    <a:pt x="824" y="1774"/>
                  </a:cubicBezTo>
                  <a:cubicBezTo>
                    <a:pt x="1236" y="1077"/>
                    <a:pt x="1774" y="539"/>
                    <a:pt x="2407" y="64"/>
                  </a:cubicBezTo>
                  <a:cubicBezTo>
                    <a:pt x="2439" y="32"/>
                    <a:pt x="2439" y="1"/>
                    <a:pt x="24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370275" y="2635444"/>
              <a:ext cx="20762" cy="15588"/>
            </a:xfrm>
            <a:custGeom>
              <a:avLst/>
              <a:gdLst/>
              <a:ahLst/>
              <a:cxnLst/>
              <a:rect l="l" t="t" r="r" b="b"/>
              <a:pathLst>
                <a:path w="634" h="476" extrusionOk="0">
                  <a:moveTo>
                    <a:pt x="507" y="1"/>
                  </a:moveTo>
                  <a:cubicBezTo>
                    <a:pt x="507" y="1"/>
                    <a:pt x="475" y="1"/>
                    <a:pt x="475" y="32"/>
                  </a:cubicBezTo>
                  <a:lnTo>
                    <a:pt x="412" y="32"/>
                  </a:lnTo>
                  <a:cubicBezTo>
                    <a:pt x="396" y="48"/>
                    <a:pt x="388" y="56"/>
                    <a:pt x="380" y="64"/>
                  </a:cubicBezTo>
                  <a:lnTo>
                    <a:pt x="348" y="64"/>
                  </a:lnTo>
                  <a:cubicBezTo>
                    <a:pt x="348" y="96"/>
                    <a:pt x="317" y="96"/>
                    <a:pt x="285" y="96"/>
                  </a:cubicBezTo>
                  <a:cubicBezTo>
                    <a:pt x="285" y="127"/>
                    <a:pt x="285" y="127"/>
                    <a:pt x="253" y="127"/>
                  </a:cubicBezTo>
                  <a:cubicBezTo>
                    <a:pt x="222" y="159"/>
                    <a:pt x="222" y="191"/>
                    <a:pt x="190" y="191"/>
                  </a:cubicBezTo>
                  <a:cubicBezTo>
                    <a:pt x="127" y="254"/>
                    <a:pt x="95" y="286"/>
                    <a:pt x="32" y="317"/>
                  </a:cubicBezTo>
                  <a:cubicBezTo>
                    <a:pt x="0" y="349"/>
                    <a:pt x="0" y="412"/>
                    <a:pt x="32" y="444"/>
                  </a:cubicBezTo>
                  <a:cubicBezTo>
                    <a:pt x="63" y="476"/>
                    <a:pt x="95" y="476"/>
                    <a:pt x="127" y="476"/>
                  </a:cubicBezTo>
                  <a:cubicBezTo>
                    <a:pt x="222" y="412"/>
                    <a:pt x="285" y="381"/>
                    <a:pt x="380" y="317"/>
                  </a:cubicBezTo>
                  <a:cubicBezTo>
                    <a:pt x="412" y="317"/>
                    <a:pt x="412" y="317"/>
                    <a:pt x="443" y="286"/>
                  </a:cubicBezTo>
                  <a:cubicBezTo>
                    <a:pt x="475" y="286"/>
                    <a:pt x="475" y="254"/>
                    <a:pt x="475" y="254"/>
                  </a:cubicBezTo>
                  <a:lnTo>
                    <a:pt x="507" y="222"/>
                  </a:lnTo>
                  <a:cubicBezTo>
                    <a:pt x="507" y="222"/>
                    <a:pt x="538" y="222"/>
                    <a:pt x="538" y="191"/>
                  </a:cubicBezTo>
                  <a:cubicBezTo>
                    <a:pt x="570" y="191"/>
                    <a:pt x="570" y="159"/>
                    <a:pt x="570" y="159"/>
                  </a:cubicBezTo>
                  <a:cubicBezTo>
                    <a:pt x="602" y="127"/>
                    <a:pt x="602" y="127"/>
                    <a:pt x="602" y="127"/>
                  </a:cubicBezTo>
                  <a:cubicBezTo>
                    <a:pt x="633" y="64"/>
                    <a:pt x="570" y="1"/>
                    <a:pt x="5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3805049" y="2329974"/>
              <a:ext cx="1505861" cy="623611"/>
            </a:xfrm>
            <a:custGeom>
              <a:avLst/>
              <a:gdLst/>
              <a:ahLst/>
              <a:cxnLst/>
              <a:rect l="l" t="t" r="r" b="b"/>
              <a:pathLst>
                <a:path w="45984" h="19043" extrusionOk="0">
                  <a:moveTo>
                    <a:pt x="22073" y="1"/>
                  </a:moveTo>
                  <a:cubicBezTo>
                    <a:pt x="21996" y="1"/>
                    <a:pt x="21918" y="26"/>
                    <a:pt x="21820" y="81"/>
                  </a:cubicBezTo>
                  <a:cubicBezTo>
                    <a:pt x="21662" y="176"/>
                    <a:pt x="21504" y="240"/>
                    <a:pt x="21345" y="335"/>
                  </a:cubicBezTo>
                  <a:cubicBezTo>
                    <a:pt x="20015" y="1095"/>
                    <a:pt x="18717" y="1855"/>
                    <a:pt x="17418" y="2615"/>
                  </a:cubicBezTo>
                  <a:cubicBezTo>
                    <a:pt x="14536" y="4325"/>
                    <a:pt x="11718" y="6067"/>
                    <a:pt x="8899" y="7808"/>
                  </a:cubicBezTo>
                  <a:cubicBezTo>
                    <a:pt x="6271" y="9455"/>
                    <a:pt x="3642" y="11134"/>
                    <a:pt x="1077" y="12844"/>
                  </a:cubicBezTo>
                  <a:cubicBezTo>
                    <a:pt x="824" y="13034"/>
                    <a:pt x="539" y="13224"/>
                    <a:pt x="285" y="13414"/>
                  </a:cubicBezTo>
                  <a:cubicBezTo>
                    <a:pt x="0" y="13572"/>
                    <a:pt x="64" y="13952"/>
                    <a:pt x="349" y="14047"/>
                  </a:cubicBezTo>
                  <a:cubicBezTo>
                    <a:pt x="1996" y="14617"/>
                    <a:pt x="3642" y="15156"/>
                    <a:pt x="5289" y="15726"/>
                  </a:cubicBezTo>
                  <a:cubicBezTo>
                    <a:pt x="7918" y="16612"/>
                    <a:pt x="10578" y="17499"/>
                    <a:pt x="13206" y="18418"/>
                  </a:cubicBezTo>
                  <a:cubicBezTo>
                    <a:pt x="13808" y="18608"/>
                    <a:pt x="14410" y="18798"/>
                    <a:pt x="15012" y="19019"/>
                  </a:cubicBezTo>
                  <a:cubicBezTo>
                    <a:pt x="15053" y="19035"/>
                    <a:pt x="15092" y="19042"/>
                    <a:pt x="15129" y="19042"/>
                  </a:cubicBezTo>
                  <a:cubicBezTo>
                    <a:pt x="15455" y="19042"/>
                    <a:pt x="15572" y="18465"/>
                    <a:pt x="15202" y="18323"/>
                  </a:cubicBezTo>
                  <a:cubicBezTo>
                    <a:pt x="13555" y="17784"/>
                    <a:pt x="11876" y="17214"/>
                    <a:pt x="10229" y="16644"/>
                  </a:cubicBezTo>
                  <a:cubicBezTo>
                    <a:pt x="7601" y="15757"/>
                    <a:pt x="4972" y="14871"/>
                    <a:pt x="2344" y="13984"/>
                  </a:cubicBezTo>
                  <a:cubicBezTo>
                    <a:pt x="1977" y="13849"/>
                    <a:pt x="1610" y="13725"/>
                    <a:pt x="1242" y="13606"/>
                  </a:cubicBezTo>
                  <a:lnTo>
                    <a:pt x="1242" y="13606"/>
                  </a:lnTo>
                  <a:cubicBezTo>
                    <a:pt x="3677" y="11974"/>
                    <a:pt x="6162" y="10366"/>
                    <a:pt x="8646" y="8759"/>
                  </a:cubicBezTo>
                  <a:cubicBezTo>
                    <a:pt x="11591" y="6858"/>
                    <a:pt x="14568" y="5022"/>
                    <a:pt x="17577" y="3216"/>
                  </a:cubicBezTo>
                  <a:cubicBezTo>
                    <a:pt x="19077" y="2359"/>
                    <a:pt x="20549" y="1472"/>
                    <a:pt x="22048" y="641"/>
                  </a:cubicBezTo>
                  <a:lnTo>
                    <a:pt x="22048" y="641"/>
                  </a:lnTo>
                  <a:cubicBezTo>
                    <a:pt x="25188" y="2263"/>
                    <a:pt x="28239" y="3976"/>
                    <a:pt x="31289" y="5750"/>
                  </a:cubicBezTo>
                  <a:cubicBezTo>
                    <a:pt x="34235" y="7492"/>
                    <a:pt x="37212" y="9265"/>
                    <a:pt x="40188" y="10975"/>
                  </a:cubicBezTo>
                  <a:cubicBezTo>
                    <a:pt x="41012" y="11482"/>
                    <a:pt x="41867" y="11957"/>
                    <a:pt x="42722" y="12400"/>
                  </a:cubicBezTo>
                  <a:cubicBezTo>
                    <a:pt x="43134" y="12622"/>
                    <a:pt x="43577" y="12875"/>
                    <a:pt x="43989" y="13097"/>
                  </a:cubicBezTo>
                  <a:cubicBezTo>
                    <a:pt x="44210" y="13224"/>
                    <a:pt x="44432" y="13319"/>
                    <a:pt x="44654" y="13446"/>
                  </a:cubicBezTo>
                  <a:cubicBezTo>
                    <a:pt x="44710" y="13477"/>
                    <a:pt x="44763" y="13515"/>
                    <a:pt x="44816" y="13557"/>
                  </a:cubicBezTo>
                  <a:lnTo>
                    <a:pt x="44816" y="13557"/>
                  </a:lnTo>
                  <a:cubicBezTo>
                    <a:pt x="44709" y="13599"/>
                    <a:pt x="44602" y="13637"/>
                    <a:pt x="44495" y="13667"/>
                  </a:cubicBezTo>
                  <a:cubicBezTo>
                    <a:pt x="43735" y="13952"/>
                    <a:pt x="42944" y="14206"/>
                    <a:pt x="42184" y="14459"/>
                  </a:cubicBezTo>
                  <a:cubicBezTo>
                    <a:pt x="40442" y="15061"/>
                    <a:pt x="38700" y="15631"/>
                    <a:pt x="36958" y="16232"/>
                  </a:cubicBezTo>
                  <a:cubicBezTo>
                    <a:pt x="36578" y="16359"/>
                    <a:pt x="36166" y="16486"/>
                    <a:pt x="35786" y="16612"/>
                  </a:cubicBezTo>
                  <a:cubicBezTo>
                    <a:pt x="35416" y="16755"/>
                    <a:pt x="35533" y="17332"/>
                    <a:pt x="35859" y="17332"/>
                  </a:cubicBezTo>
                  <a:cubicBezTo>
                    <a:pt x="35896" y="17332"/>
                    <a:pt x="35935" y="17325"/>
                    <a:pt x="35976" y="17309"/>
                  </a:cubicBezTo>
                  <a:cubicBezTo>
                    <a:pt x="37085" y="16961"/>
                    <a:pt x="38162" y="16581"/>
                    <a:pt x="39270" y="16201"/>
                  </a:cubicBezTo>
                  <a:cubicBezTo>
                    <a:pt x="41012" y="15631"/>
                    <a:pt x="42722" y="14997"/>
                    <a:pt x="44464" y="14459"/>
                  </a:cubicBezTo>
                  <a:cubicBezTo>
                    <a:pt x="44749" y="14364"/>
                    <a:pt x="45034" y="14269"/>
                    <a:pt x="45319" y="14174"/>
                  </a:cubicBezTo>
                  <a:cubicBezTo>
                    <a:pt x="45445" y="14142"/>
                    <a:pt x="45604" y="14111"/>
                    <a:pt x="45730" y="14016"/>
                  </a:cubicBezTo>
                  <a:cubicBezTo>
                    <a:pt x="45984" y="13857"/>
                    <a:pt x="45952" y="13414"/>
                    <a:pt x="45635" y="13350"/>
                  </a:cubicBezTo>
                  <a:cubicBezTo>
                    <a:pt x="45414" y="13287"/>
                    <a:pt x="45160" y="13255"/>
                    <a:pt x="44939" y="13160"/>
                  </a:cubicBezTo>
                  <a:cubicBezTo>
                    <a:pt x="44717" y="13065"/>
                    <a:pt x="44495" y="12907"/>
                    <a:pt x="44305" y="12780"/>
                  </a:cubicBezTo>
                  <a:cubicBezTo>
                    <a:pt x="43894" y="12559"/>
                    <a:pt x="43482" y="12305"/>
                    <a:pt x="43070" y="12084"/>
                  </a:cubicBezTo>
                  <a:cubicBezTo>
                    <a:pt x="42279" y="11609"/>
                    <a:pt x="41487" y="11134"/>
                    <a:pt x="40695" y="10659"/>
                  </a:cubicBezTo>
                  <a:cubicBezTo>
                    <a:pt x="39112" y="9740"/>
                    <a:pt x="37528" y="8790"/>
                    <a:pt x="35945" y="7840"/>
                  </a:cubicBezTo>
                  <a:cubicBezTo>
                    <a:pt x="32746" y="5940"/>
                    <a:pt x="29516" y="4008"/>
                    <a:pt x="26254" y="2203"/>
                  </a:cubicBezTo>
                  <a:cubicBezTo>
                    <a:pt x="25399" y="1728"/>
                    <a:pt x="24544" y="1253"/>
                    <a:pt x="23657" y="778"/>
                  </a:cubicBezTo>
                  <a:cubicBezTo>
                    <a:pt x="23245" y="556"/>
                    <a:pt x="22802" y="335"/>
                    <a:pt x="22390" y="113"/>
                  </a:cubicBezTo>
                  <a:cubicBezTo>
                    <a:pt x="22266" y="42"/>
                    <a:pt x="22171" y="1"/>
                    <a:pt x="22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4518557" y="2336753"/>
              <a:ext cx="15588" cy="28523"/>
            </a:xfrm>
            <a:custGeom>
              <a:avLst/>
              <a:gdLst/>
              <a:ahLst/>
              <a:cxnLst/>
              <a:rect l="l" t="t" r="r" b="b"/>
              <a:pathLst>
                <a:path w="476" h="871" extrusionOk="0">
                  <a:moveTo>
                    <a:pt x="286" y="1"/>
                  </a:moveTo>
                  <a:cubicBezTo>
                    <a:pt x="222" y="1"/>
                    <a:pt x="159" y="33"/>
                    <a:pt x="127" y="96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96"/>
                    <a:pt x="96" y="96"/>
                    <a:pt x="96" y="128"/>
                  </a:cubicBezTo>
                  <a:cubicBezTo>
                    <a:pt x="96" y="128"/>
                    <a:pt x="96" y="159"/>
                    <a:pt x="96" y="159"/>
                  </a:cubicBezTo>
                  <a:cubicBezTo>
                    <a:pt x="64" y="191"/>
                    <a:pt x="64" y="191"/>
                    <a:pt x="64" y="223"/>
                  </a:cubicBezTo>
                  <a:cubicBezTo>
                    <a:pt x="64" y="254"/>
                    <a:pt x="32" y="286"/>
                    <a:pt x="32" y="349"/>
                  </a:cubicBezTo>
                  <a:cubicBezTo>
                    <a:pt x="32" y="381"/>
                    <a:pt x="32" y="413"/>
                    <a:pt x="32" y="444"/>
                  </a:cubicBezTo>
                  <a:cubicBezTo>
                    <a:pt x="1" y="476"/>
                    <a:pt x="1" y="508"/>
                    <a:pt x="1" y="539"/>
                  </a:cubicBezTo>
                  <a:cubicBezTo>
                    <a:pt x="1" y="581"/>
                    <a:pt x="14" y="622"/>
                    <a:pt x="32" y="663"/>
                  </a:cubicBezTo>
                  <a:lnTo>
                    <a:pt x="32" y="663"/>
                  </a:lnTo>
                  <a:cubicBezTo>
                    <a:pt x="32" y="672"/>
                    <a:pt x="32" y="680"/>
                    <a:pt x="32" y="698"/>
                  </a:cubicBezTo>
                  <a:cubicBezTo>
                    <a:pt x="32" y="744"/>
                    <a:pt x="67" y="791"/>
                    <a:pt x="98" y="812"/>
                  </a:cubicBezTo>
                  <a:lnTo>
                    <a:pt x="98" y="812"/>
                  </a:lnTo>
                  <a:cubicBezTo>
                    <a:pt x="105" y="827"/>
                    <a:pt x="113" y="841"/>
                    <a:pt x="127" y="856"/>
                  </a:cubicBezTo>
                  <a:cubicBezTo>
                    <a:pt x="148" y="856"/>
                    <a:pt x="170" y="870"/>
                    <a:pt x="191" y="870"/>
                  </a:cubicBezTo>
                  <a:cubicBezTo>
                    <a:pt x="201" y="870"/>
                    <a:pt x="212" y="867"/>
                    <a:pt x="222" y="856"/>
                  </a:cubicBezTo>
                  <a:cubicBezTo>
                    <a:pt x="243" y="856"/>
                    <a:pt x="264" y="843"/>
                    <a:pt x="284" y="825"/>
                  </a:cubicBezTo>
                  <a:lnTo>
                    <a:pt x="284" y="825"/>
                  </a:lnTo>
                  <a:cubicBezTo>
                    <a:pt x="324" y="803"/>
                    <a:pt x="360" y="782"/>
                    <a:pt x="381" y="761"/>
                  </a:cubicBezTo>
                  <a:cubicBezTo>
                    <a:pt x="381" y="739"/>
                    <a:pt x="381" y="718"/>
                    <a:pt x="391" y="696"/>
                  </a:cubicBezTo>
                  <a:lnTo>
                    <a:pt x="391" y="696"/>
                  </a:lnTo>
                  <a:cubicBezTo>
                    <a:pt x="397" y="688"/>
                    <a:pt x="402" y="680"/>
                    <a:pt x="407" y="671"/>
                  </a:cubicBezTo>
                  <a:lnTo>
                    <a:pt x="407" y="671"/>
                  </a:lnTo>
                  <a:cubicBezTo>
                    <a:pt x="409" y="670"/>
                    <a:pt x="411" y="668"/>
                    <a:pt x="412" y="666"/>
                  </a:cubicBezTo>
                  <a:lnTo>
                    <a:pt x="412" y="666"/>
                  </a:lnTo>
                  <a:lnTo>
                    <a:pt x="408" y="671"/>
                  </a:lnTo>
                  <a:lnTo>
                    <a:pt x="408" y="671"/>
                  </a:lnTo>
                  <a:cubicBezTo>
                    <a:pt x="421" y="649"/>
                    <a:pt x="432" y="626"/>
                    <a:pt x="444" y="603"/>
                  </a:cubicBezTo>
                  <a:cubicBezTo>
                    <a:pt x="444" y="571"/>
                    <a:pt x="444" y="539"/>
                    <a:pt x="444" y="508"/>
                  </a:cubicBezTo>
                  <a:cubicBezTo>
                    <a:pt x="444" y="476"/>
                    <a:pt x="444" y="444"/>
                    <a:pt x="444" y="381"/>
                  </a:cubicBezTo>
                  <a:cubicBezTo>
                    <a:pt x="476" y="349"/>
                    <a:pt x="444" y="318"/>
                    <a:pt x="444" y="286"/>
                  </a:cubicBezTo>
                  <a:cubicBezTo>
                    <a:pt x="444" y="254"/>
                    <a:pt x="444" y="254"/>
                    <a:pt x="444" y="223"/>
                  </a:cubicBezTo>
                  <a:cubicBezTo>
                    <a:pt x="444" y="223"/>
                    <a:pt x="444" y="223"/>
                    <a:pt x="444" y="191"/>
                  </a:cubicBezTo>
                  <a:cubicBezTo>
                    <a:pt x="444" y="191"/>
                    <a:pt x="444" y="159"/>
                    <a:pt x="444" y="128"/>
                  </a:cubicBezTo>
                  <a:cubicBezTo>
                    <a:pt x="412" y="64"/>
                    <a:pt x="381" y="33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4820359" y="2766632"/>
              <a:ext cx="12477" cy="348892"/>
            </a:xfrm>
            <a:custGeom>
              <a:avLst/>
              <a:gdLst/>
              <a:ahLst/>
              <a:cxnLst/>
              <a:rect l="l" t="t" r="r" b="b"/>
              <a:pathLst>
                <a:path w="381" h="10654" extrusionOk="0">
                  <a:moveTo>
                    <a:pt x="317" y="1"/>
                  </a:moveTo>
                  <a:cubicBezTo>
                    <a:pt x="285" y="1"/>
                    <a:pt x="254" y="16"/>
                    <a:pt x="254" y="48"/>
                  </a:cubicBezTo>
                  <a:cubicBezTo>
                    <a:pt x="190" y="1822"/>
                    <a:pt x="159" y="3595"/>
                    <a:pt x="127" y="5369"/>
                  </a:cubicBezTo>
                  <a:cubicBezTo>
                    <a:pt x="95" y="6255"/>
                    <a:pt x="64" y="7142"/>
                    <a:pt x="64" y="8029"/>
                  </a:cubicBezTo>
                  <a:cubicBezTo>
                    <a:pt x="64" y="8440"/>
                    <a:pt x="64" y="8884"/>
                    <a:pt x="64" y="9295"/>
                  </a:cubicBezTo>
                  <a:cubicBezTo>
                    <a:pt x="64" y="9739"/>
                    <a:pt x="0" y="10182"/>
                    <a:pt x="95" y="10594"/>
                  </a:cubicBezTo>
                  <a:cubicBezTo>
                    <a:pt x="95" y="10637"/>
                    <a:pt x="121" y="10654"/>
                    <a:pt x="150" y="10654"/>
                  </a:cubicBezTo>
                  <a:cubicBezTo>
                    <a:pt x="184" y="10654"/>
                    <a:pt x="222" y="10629"/>
                    <a:pt x="222" y="10594"/>
                  </a:cubicBezTo>
                  <a:cubicBezTo>
                    <a:pt x="317" y="10182"/>
                    <a:pt x="254" y="9739"/>
                    <a:pt x="254" y="9295"/>
                  </a:cubicBezTo>
                  <a:cubicBezTo>
                    <a:pt x="254" y="8884"/>
                    <a:pt x="254" y="8440"/>
                    <a:pt x="254" y="8029"/>
                  </a:cubicBezTo>
                  <a:cubicBezTo>
                    <a:pt x="254" y="7142"/>
                    <a:pt x="285" y="6255"/>
                    <a:pt x="285" y="5369"/>
                  </a:cubicBezTo>
                  <a:cubicBezTo>
                    <a:pt x="285" y="3595"/>
                    <a:pt x="349" y="1822"/>
                    <a:pt x="380" y="48"/>
                  </a:cubicBezTo>
                  <a:cubicBezTo>
                    <a:pt x="380" y="16"/>
                    <a:pt x="349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4815185" y="2738894"/>
              <a:ext cx="9366" cy="110621"/>
            </a:xfrm>
            <a:custGeom>
              <a:avLst/>
              <a:gdLst/>
              <a:ahLst/>
              <a:cxnLst/>
              <a:rect l="l" t="t" r="r" b="b"/>
              <a:pathLst>
                <a:path w="286" h="3378" extrusionOk="0">
                  <a:moveTo>
                    <a:pt x="162" y="1"/>
                  </a:moveTo>
                  <a:cubicBezTo>
                    <a:pt x="127" y="1"/>
                    <a:pt x="95" y="24"/>
                    <a:pt x="95" y="72"/>
                  </a:cubicBezTo>
                  <a:cubicBezTo>
                    <a:pt x="95" y="610"/>
                    <a:pt x="95" y="1149"/>
                    <a:pt x="95" y="1687"/>
                  </a:cubicBezTo>
                  <a:cubicBezTo>
                    <a:pt x="63" y="2225"/>
                    <a:pt x="0" y="2764"/>
                    <a:pt x="32" y="3270"/>
                  </a:cubicBezTo>
                  <a:cubicBezTo>
                    <a:pt x="32" y="3345"/>
                    <a:pt x="67" y="3378"/>
                    <a:pt x="108" y="3378"/>
                  </a:cubicBezTo>
                  <a:cubicBezTo>
                    <a:pt x="153" y="3378"/>
                    <a:pt x="205" y="3337"/>
                    <a:pt x="222" y="3270"/>
                  </a:cubicBezTo>
                  <a:cubicBezTo>
                    <a:pt x="285" y="2764"/>
                    <a:pt x="285" y="2194"/>
                    <a:pt x="285" y="1687"/>
                  </a:cubicBezTo>
                  <a:cubicBezTo>
                    <a:pt x="285" y="1149"/>
                    <a:pt x="253" y="610"/>
                    <a:pt x="253" y="72"/>
                  </a:cubicBezTo>
                  <a:cubicBezTo>
                    <a:pt x="238" y="24"/>
                    <a:pt x="198" y="1"/>
                    <a:pt x="1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4814137" y="2863597"/>
              <a:ext cx="7303" cy="34254"/>
            </a:xfrm>
            <a:custGeom>
              <a:avLst/>
              <a:gdLst/>
              <a:ahLst/>
              <a:cxnLst/>
              <a:rect l="l" t="t" r="r" b="b"/>
              <a:pathLst>
                <a:path w="223" h="1046" extrusionOk="0">
                  <a:moveTo>
                    <a:pt x="95" y="1"/>
                  </a:moveTo>
                  <a:cubicBezTo>
                    <a:pt x="64" y="1"/>
                    <a:pt x="32" y="32"/>
                    <a:pt x="32" y="96"/>
                  </a:cubicBezTo>
                  <a:cubicBezTo>
                    <a:pt x="0" y="254"/>
                    <a:pt x="0" y="444"/>
                    <a:pt x="0" y="602"/>
                  </a:cubicBezTo>
                  <a:cubicBezTo>
                    <a:pt x="0" y="697"/>
                    <a:pt x="0" y="761"/>
                    <a:pt x="0" y="856"/>
                  </a:cubicBezTo>
                  <a:cubicBezTo>
                    <a:pt x="0" y="856"/>
                    <a:pt x="0" y="887"/>
                    <a:pt x="0" y="919"/>
                  </a:cubicBezTo>
                  <a:cubicBezTo>
                    <a:pt x="0" y="951"/>
                    <a:pt x="32" y="951"/>
                    <a:pt x="32" y="982"/>
                  </a:cubicBezTo>
                  <a:cubicBezTo>
                    <a:pt x="64" y="1014"/>
                    <a:pt x="64" y="1046"/>
                    <a:pt x="95" y="1046"/>
                  </a:cubicBezTo>
                  <a:cubicBezTo>
                    <a:pt x="190" y="1046"/>
                    <a:pt x="222" y="919"/>
                    <a:pt x="222" y="856"/>
                  </a:cubicBezTo>
                  <a:cubicBezTo>
                    <a:pt x="190" y="761"/>
                    <a:pt x="190" y="666"/>
                    <a:pt x="190" y="602"/>
                  </a:cubicBezTo>
                  <a:cubicBezTo>
                    <a:pt x="190" y="444"/>
                    <a:pt x="190" y="254"/>
                    <a:pt x="190" y="96"/>
                  </a:cubicBezTo>
                  <a:cubicBezTo>
                    <a:pt x="190" y="32"/>
                    <a:pt x="159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4833851" y="3095647"/>
              <a:ext cx="8318" cy="41786"/>
            </a:xfrm>
            <a:custGeom>
              <a:avLst/>
              <a:gdLst/>
              <a:ahLst/>
              <a:cxnLst/>
              <a:rect l="l" t="t" r="r" b="b"/>
              <a:pathLst>
                <a:path w="254" h="1276" extrusionOk="0">
                  <a:moveTo>
                    <a:pt x="95" y="1"/>
                  </a:moveTo>
                  <a:cubicBezTo>
                    <a:pt x="63" y="1"/>
                    <a:pt x="32" y="24"/>
                    <a:pt x="32" y="72"/>
                  </a:cubicBezTo>
                  <a:cubicBezTo>
                    <a:pt x="32" y="262"/>
                    <a:pt x="32" y="420"/>
                    <a:pt x="32" y="610"/>
                  </a:cubicBezTo>
                  <a:lnTo>
                    <a:pt x="32" y="864"/>
                  </a:lnTo>
                  <a:lnTo>
                    <a:pt x="32" y="990"/>
                  </a:lnTo>
                  <a:cubicBezTo>
                    <a:pt x="32" y="1022"/>
                    <a:pt x="32" y="1022"/>
                    <a:pt x="0" y="1054"/>
                  </a:cubicBezTo>
                  <a:cubicBezTo>
                    <a:pt x="0" y="1085"/>
                    <a:pt x="0" y="1117"/>
                    <a:pt x="0" y="1149"/>
                  </a:cubicBezTo>
                  <a:cubicBezTo>
                    <a:pt x="0" y="1212"/>
                    <a:pt x="63" y="1275"/>
                    <a:pt x="127" y="1275"/>
                  </a:cubicBezTo>
                  <a:cubicBezTo>
                    <a:pt x="222" y="1275"/>
                    <a:pt x="253" y="1212"/>
                    <a:pt x="253" y="1149"/>
                  </a:cubicBezTo>
                  <a:cubicBezTo>
                    <a:pt x="253" y="1117"/>
                    <a:pt x="253" y="1085"/>
                    <a:pt x="253" y="1054"/>
                  </a:cubicBezTo>
                  <a:cubicBezTo>
                    <a:pt x="253" y="1022"/>
                    <a:pt x="253" y="1022"/>
                    <a:pt x="222" y="990"/>
                  </a:cubicBezTo>
                  <a:cubicBezTo>
                    <a:pt x="222" y="959"/>
                    <a:pt x="222" y="927"/>
                    <a:pt x="222" y="864"/>
                  </a:cubicBezTo>
                  <a:cubicBezTo>
                    <a:pt x="222" y="769"/>
                    <a:pt x="222" y="705"/>
                    <a:pt x="190" y="610"/>
                  </a:cubicBezTo>
                  <a:cubicBezTo>
                    <a:pt x="190" y="420"/>
                    <a:pt x="190" y="230"/>
                    <a:pt x="158" y="72"/>
                  </a:cubicBezTo>
                  <a:cubicBezTo>
                    <a:pt x="158" y="24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4453225" y="2674349"/>
              <a:ext cx="9366" cy="332387"/>
            </a:xfrm>
            <a:custGeom>
              <a:avLst/>
              <a:gdLst/>
              <a:ahLst/>
              <a:cxnLst/>
              <a:rect l="l" t="t" r="r" b="b"/>
              <a:pathLst>
                <a:path w="286" h="10150" extrusionOk="0">
                  <a:moveTo>
                    <a:pt x="238" y="0"/>
                  </a:moveTo>
                  <a:cubicBezTo>
                    <a:pt x="214" y="0"/>
                    <a:pt x="191" y="16"/>
                    <a:pt x="191" y="48"/>
                  </a:cubicBezTo>
                  <a:cubicBezTo>
                    <a:pt x="191" y="871"/>
                    <a:pt x="191" y="1694"/>
                    <a:pt x="159" y="2549"/>
                  </a:cubicBezTo>
                  <a:cubicBezTo>
                    <a:pt x="127" y="3373"/>
                    <a:pt x="96" y="4196"/>
                    <a:pt x="64" y="5051"/>
                  </a:cubicBezTo>
                  <a:cubicBezTo>
                    <a:pt x="64" y="5875"/>
                    <a:pt x="32" y="6666"/>
                    <a:pt x="32" y="7490"/>
                  </a:cubicBezTo>
                  <a:cubicBezTo>
                    <a:pt x="32" y="7933"/>
                    <a:pt x="32" y="8345"/>
                    <a:pt x="32" y="8788"/>
                  </a:cubicBezTo>
                  <a:cubicBezTo>
                    <a:pt x="32" y="9200"/>
                    <a:pt x="1" y="9643"/>
                    <a:pt x="32" y="10055"/>
                  </a:cubicBezTo>
                  <a:cubicBezTo>
                    <a:pt x="32" y="10118"/>
                    <a:pt x="72" y="10150"/>
                    <a:pt x="115" y="10150"/>
                  </a:cubicBezTo>
                  <a:cubicBezTo>
                    <a:pt x="159" y="10150"/>
                    <a:pt x="206" y="10118"/>
                    <a:pt x="222" y="10055"/>
                  </a:cubicBezTo>
                  <a:cubicBezTo>
                    <a:pt x="254" y="9643"/>
                    <a:pt x="222" y="9200"/>
                    <a:pt x="222" y="8788"/>
                  </a:cubicBezTo>
                  <a:cubicBezTo>
                    <a:pt x="222" y="8377"/>
                    <a:pt x="254" y="7965"/>
                    <a:pt x="254" y="7553"/>
                  </a:cubicBezTo>
                  <a:cubicBezTo>
                    <a:pt x="254" y="6730"/>
                    <a:pt x="254" y="5875"/>
                    <a:pt x="254" y="5051"/>
                  </a:cubicBezTo>
                  <a:cubicBezTo>
                    <a:pt x="254" y="4228"/>
                    <a:pt x="222" y="3405"/>
                    <a:pt x="222" y="2581"/>
                  </a:cubicBezTo>
                  <a:cubicBezTo>
                    <a:pt x="222" y="1726"/>
                    <a:pt x="254" y="903"/>
                    <a:pt x="286" y="48"/>
                  </a:cubicBezTo>
                  <a:cubicBezTo>
                    <a:pt x="286" y="16"/>
                    <a:pt x="262" y="0"/>
                    <a:pt x="2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455288" y="3027368"/>
              <a:ext cx="7303" cy="33828"/>
            </a:xfrm>
            <a:custGeom>
              <a:avLst/>
              <a:gdLst/>
              <a:ahLst/>
              <a:cxnLst/>
              <a:rect l="l" t="t" r="r" b="b"/>
              <a:pathLst>
                <a:path w="223" h="1033" extrusionOk="0">
                  <a:moveTo>
                    <a:pt x="86" y="1"/>
                  </a:moveTo>
                  <a:cubicBezTo>
                    <a:pt x="49" y="1"/>
                    <a:pt x="1" y="28"/>
                    <a:pt x="1" y="67"/>
                  </a:cubicBezTo>
                  <a:cubicBezTo>
                    <a:pt x="33" y="225"/>
                    <a:pt x="33" y="352"/>
                    <a:pt x="64" y="510"/>
                  </a:cubicBezTo>
                  <a:cubicBezTo>
                    <a:pt x="64" y="605"/>
                    <a:pt x="64" y="668"/>
                    <a:pt x="64" y="763"/>
                  </a:cubicBezTo>
                  <a:cubicBezTo>
                    <a:pt x="64" y="827"/>
                    <a:pt x="33" y="922"/>
                    <a:pt x="64" y="985"/>
                  </a:cubicBezTo>
                  <a:cubicBezTo>
                    <a:pt x="80" y="1017"/>
                    <a:pt x="112" y="1033"/>
                    <a:pt x="139" y="1033"/>
                  </a:cubicBezTo>
                  <a:cubicBezTo>
                    <a:pt x="167" y="1033"/>
                    <a:pt x="191" y="1017"/>
                    <a:pt x="191" y="985"/>
                  </a:cubicBezTo>
                  <a:cubicBezTo>
                    <a:pt x="223" y="922"/>
                    <a:pt x="223" y="827"/>
                    <a:pt x="223" y="763"/>
                  </a:cubicBezTo>
                  <a:cubicBezTo>
                    <a:pt x="191" y="668"/>
                    <a:pt x="191" y="605"/>
                    <a:pt x="191" y="510"/>
                  </a:cubicBezTo>
                  <a:cubicBezTo>
                    <a:pt x="191" y="352"/>
                    <a:pt x="159" y="193"/>
                    <a:pt x="128" y="35"/>
                  </a:cubicBezTo>
                  <a:cubicBezTo>
                    <a:pt x="128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4464621" y="2660857"/>
              <a:ext cx="10414" cy="188069"/>
            </a:xfrm>
            <a:custGeom>
              <a:avLst/>
              <a:gdLst/>
              <a:ahLst/>
              <a:cxnLst/>
              <a:rect l="l" t="t" r="r" b="b"/>
              <a:pathLst>
                <a:path w="318" h="5743" extrusionOk="0">
                  <a:moveTo>
                    <a:pt x="266" y="0"/>
                  </a:moveTo>
                  <a:cubicBezTo>
                    <a:pt x="238" y="0"/>
                    <a:pt x="207" y="16"/>
                    <a:pt x="191" y="48"/>
                  </a:cubicBezTo>
                  <a:cubicBezTo>
                    <a:pt x="191" y="998"/>
                    <a:pt x="159" y="1916"/>
                    <a:pt x="159" y="2866"/>
                  </a:cubicBezTo>
                  <a:cubicBezTo>
                    <a:pt x="128" y="3310"/>
                    <a:pt x="96" y="3785"/>
                    <a:pt x="96" y="4228"/>
                  </a:cubicBezTo>
                  <a:cubicBezTo>
                    <a:pt x="64" y="4703"/>
                    <a:pt x="1" y="5210"/>
                    <a:pt x="64" y="5653"/>
                  </a:cubicBezTo>
                  <a:cubicBezTo>
                    <a:pt x="64" y="5709"/>
                    <a:pt x="107" y="5742"/>
                    <a:pt x="149" y="5742"/>
                  </a:cubicBezTo>
                  <a:cubicBezTo>
                    <a:pt x="179" y="5742"/>
                    <a:pt x="209" y="5725"/>
                    <a:pt x="223" y="5685"/>
                  </a:cubicBezTo>
                  <a:cubicBezTo>
                    <a:pt x="286" y="5242"/>
                    <a:pt x="254" y="4735"/>
                    <a:pt x="254" y="4292"/>
                  </a:cubicBezTo>
                  <a:cubicBezTo>
                    <a:pt x="254" y="3817"/>
                    <a:pt x="254" y="3373"/>
                    <a:pt x="254" y="2898"/>
                  </a:cubicBezTo>
                  <a:lnTo>
                    <a:pt x="318" y="48"/>
                  </a:lnTo>
                  <a:cubicBezTo>
                    <a:pt x="318" y="16"/>
                    <a:pt x="294" y="0"/>
                    <a:pt x="2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4466717" y="2861534"/>
              <a:ext cx="6255" cy="22596"/>
            </a:xfrm>
            <a:custGeom>
              <a:avLst/>
              <a:gdLst/>
              <a:ahLst/>
              <a:cxnLst/>
              <a:rect l="l" t="t" r="r" b="b"/>
              <a:pathLst>
                <a:path w="191" h="690" extrusionOk="0">
                  <a:moveTo>
                    <a:pt x="64" y="0"/>
                  </a:moveTo>
                  <a:cubicBezTo>
                    <a:pt x="32" y="0"/>
                    <a:pt x="0" y="32"/>
                    <a:pt x="0" y="95"/>
                  </a:cubicBezTo>
                  <a:cubicBezTo>
                    <a:pt x="0" y="159"/>
                    <a:pt x="0" y="254"/>
                    <a:pt x="0" y="349"/>
                  </a:cubicBezTo>
                  <a:lnTo>
                    <a:pt x="32" y="475"/>
                  </a:lnTo>
                  <a:cubicBezTo>
                    <a:pt x="32" y="507"/>
                    <a:pt x="32" y="507"/>
                    <a:pt x="32" y="539"/>
                  </a:cubicBezTo>
                  <a:cubicBezTo>
                    <a:pt x="32" y="560"/>
                    <a:pt x="32" y="581"/>
                    <a:pt x="41" y="602"/>
                  </a:cubicBezTo>
                  <a:lnTo>
                    <a:pt x="41" y="602"/>
                  </a:lnTo>
                  <a:cubicBezTo>
                    <a:pt x="39" y="602"/>
                    <a:pt x="35" y="602"/>
                    <a:pt x="32" y="602"/>
                  </a:cubicBezTo>
                  <a:cubicBezTo>
                    <a:pt x="64" y="634"/>
                    <a:pt x="64" y="665"/>
                    <a:pt x="95" y="665"/>
                  </a:cubicBezTo>
                  <a:cubicBezTo>
                    <a:pt x="95" y="681"/>
                    <a:pt x="103" y="689"/>
                    <a:pt x="111" y="689"/>
                  </a:cubicBezTo>
                  <a:cubicBezTo>
                    <a:pt x="119" y="689"/>
                    <a:pt x="127" y="681"/>
                    <a:pt x="127" y="665"/>
                  </a:cubicBezTo>
                  <a:cubicBezTo>
                    <a:pt x="159" y="634"/>
                    <a:pt x="159" y="634"/>
                    <a:pt x="159" y="602"/>
                  </a:cubicBezTo>
                  <a:cubicBezTo>
                    <a:pt x="159" y="570"/>
                    <a:pt x="190" y="570"/>
                    <a:pt x="190" y="539"/>
                  </a:cubicBezTo>
                  <a:cubicBezTo>
                    <a:pt x="190" y="475"/>
                    <a:pt x="190" y="444"/>
                    <a:pt x="190" y="380"/>
                  </a:cubicBezTo>
                  <a:cubicBezTo>
                    <a:pt x="190" y="285"/>
                    <a:pt x="159" y="190"/>
                    <a:pt x="159" y="64"/>
                  </a:cubicBezTo>
                  <a:cubicBezTo>
                    <a:pt x="159" y="32"/>
                    <a:pt x="127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4432496" y="2898343"/>
              <a:ext cx="9366" cy="141862"/>
            </a:xfrm>
            <a:custGeom>
              <a:avLst/>
              <a:gdLst/>
              <a:ahLst/>
              <a:cxnLst/>
              <a:rect l="l" t="t" r="r" b="b"/>
              <a:pathLst>
                <a:path w="286" h="4332" extrusionOk="0">
                  <a:moveTo>
                    <a:pt x="143" y="1"/>
                  </a:moveTo>
                  <a:cubicBezTo>
                    <a:pt x="119" y="1"/>
                    <a:pt x="95" y="16"/>
                    <a:pt x="95" y="48"/>
                  </a:cubicBezTo>
                  <a:cubicBezTo>
                    <a:pt x="95" y="745"/>
                    <a:pt x="95" y="1442"/>
                    <a:pt x="63" y="2138"/>
                  </a:cubicBezTo>
                  <a:cubicBezTo>
                    <a:pt x="63" y="2835"/>
                    <a:pt x="0" y="3563"/>
                    <a:pt x="63" y="4260"/>
                  </a:cubicBezTo>
                  <a:cubicBezTo>
                    <a:pt x="63" y="4308"/>
                    <a:pt x="103" y="4331"/>
                    <a:pt x="143" y="4331"/>
                  </a:cubicBezTo>
                  <a:cubicBezTo>
                    <a:pt x="182" y="4331"/>
                    <a:pt x="222" y="4308"/>
                    <a:pt x="222" y="4260"/>
                  </a:cubicBezTo>
                  <a:cubicBezTo>
                    <a:pt x="285" y="3563"/>
                    <a:pt x="222" y="2835"/>
                    <a:pt x="222" y="2138"/>
                  </a:cubicBezTo>
                  <a:cubicBezTo>
                    <a:pt x="222" y="1442"/>
                    <a:pt x="190" y="745"/>
                    <a:pt x="190" y="48"/>
                  </a:cubicBezTo>
                  <a:cubicBezTo>
                    <a:pt x="190" y="16"/>
                    <a:pt x="166" y="1"/>
                    <a:pt x="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4422115" y="2927914"/>
              <a:ext cx="7303" cy="38020"/>
            </a:xfrm>
            <a:custGeom>
              <a:avLst/>
              <a:gdLst/>
              <a:ahLst/>
              <a:cxnLst/>
              <a:rect l="l" t="t" r="r" b="b"/>
              <a:pathLst>
                <a:path w="223" h="1161" extrusionOk="0">
                  <a:moveTo>
                    <a:pt x="64" y="0"/>
                  </a:moveTo>
                  <a:cubicBezTo>
                    <a:pt x="32" y="0"/>
                    <a:pt x="0" y="32"/>
                    <a:pt x="0" y="64"/>
                  </a:cubicBezTo>
                  <a:cubicBezTo>
                    <a:pt x="0" y="222"/>
                    <a:pt x="0" y="412"/>
                    <a:pt x="0" y="570"/>
                  </a:cubicBezTo>
                  <a:cubicBezTo>
                    <a:pt x="0" y="665"/>
                    <a:pt x="0" y="729"/>
                    <a:pt x="0" y="824"/>
                  </a:cubicBezTo>
                  <a:cubicBezTo>
                    <a:pt x="0" y="919"/>
                    <a:pt x="0" y="1014"/>
                    <a:pt x="0" y="1077"/>
                  </a:cubicBezTo>
                  <a:cubicBezTo>
                    <a:pt x="15" y="1136"/>
                    <a:pt x="50" y="1160"/>
                    <a:pt x="87" y="1160"/>
                  </a:cubicBezTo>
                  <a:cubicBezTo>
                    <a:pt x="129" y="1160"/>
                    <a:pt x="174" y="1128"/>
                    <a:pt x="190" y="1077"/>
                  </a:cubicBezTo>
                  <a:cubicBezTo>
                    <a:pt x="222" y="1014"/>
                    <a:pt x="222" y="919"/>
                    <a:pt x="222" y="824"/>
                  </a:cubicBezTo>
                  <a:cubicBezTo>
                    <a:pt x="222" y="729"/>
                    <a:pt x="222" y="665"/>
                    <a:pt x="190" y="570"/>
                  </a:cubicBezTo>
                  <a:cubicBezTo>
                    <a:pt x="190" y="412"/>
                    <a:pt x="190" y="254"/>
                    <a:pt x="159" y="64"/>
                  </a:cubicBezTo>
                  <a:cubicBezTo>
                    <a:pt x="159" y="32"/>
                    <a:pt x="127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4411733" y="2947792"/>
              <a:ext cx="7303" cy="41065"/>
            </a:xfrm>
            <a:custGeom>
              <a:avLst/>
              <a:gdLst/>
              <a:ahLst/>
              <a:cxnLst/>
              <a:rect l="l" t="t" r="r" b="b"/>
              <a:pathLst>
                <a:path w="223" h="1254" extrusionOk="0">
                  <a:moveTo>
                    <a:pt x="86" y="1"/>
                  </a:moveTo>
                  <a:cubicBezTo>
                    <a:pt x="44" y="1"/>
                    <a:pt x="1" y="35"/>
                    <a:pt x="1" y="90"/>
                  </a:cubicBezTo>
                  <a:cubicBezTo>
                    <a:pt x="1" y="280"/>
                    <a:pt x="1" y="470"/>
                    <a:pt x="1" y="660"/>
                  </a:cubicBezTo>
                  <a:cubicBezTo>
                    <a:pt x="1" y="755"/>
                    <a:pt x="1" y="850"/>
                    <a:pt x="1" y="945"/>
                  </a:cubicBezTo>
                  <a:cubicBezTo>
                    <a:pt x="1" y="1008"/>
                    <a:pt x="1" y="1040"/>
                    <a:pt x="1" y="1072"/>
                  </a:cubicBezTo>
                  <a:cubicBezTo>
                    <a:pt x="32" y="1135"/>
                    <a:pt x="32" y="1167"/>
                    <a:pt x="32" y="1230"/>
                  </a:cubicBezTo>
                  <a:cubicBezTo>
                    <a:pt x="48" y="1246"/>
                    <a:pt x="64" y="1254"/>
                    <a:pt x="80" y="1254"/>
                  </a:cubicBezTo>
                  <a:cubicBezTo>
                    <a:pt x="96" y="1254"/>
                    <a:pt x="112" y="1246"/>
                    <a:pt x="127" y="1230"/>
                  </a:cubicBezTo>
                  <a:cubicBezTo>
                    <a:pt x="159" y="1198"/>
                    <a:pt x="159" y="1135"/>
                    <a:pt x="159" y="1072"/>
                  </a:cubicBezTo>
                  <a:cubicBezTo>
                    <a:pt x="191" y="1040"/>
                    <a:pt x="191" y="977"/>
                    <a:pt x="191" y="945"/>
                  </a:cubicBezTo>
                  <a:cubicBezTo>
                    <a:pt x="222" y="850"/>
                    <a:pt x="191" y="755"/>
                    <a:pt x="191" y="660"/>
                  </a:cubicBezTo>
                  <a:cubicBezTo>
                    <a:pt x="191" y="438"/>
                    <a:pt x="191" y="248"/>
                    <a:pt x="159" y="58"/>
                  </a:cubicBezTo>
                  <a:cubicBezTo>
                    <a:pt x="146" y="18"/>
                    <a:pt x="116" y="1"/>
                    <a:pt x="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4313228" y="2822630"/>
              <a:ext cx="10381" cy="316341"/>
            </a:xfrm>
            <a:custGeom>
              <a:avLst/>
              <a:gdLst/>
              <a:ahLst/>
              <a:cxnLst/>
              <a:rect l="l" t="t" r="r" b="b"/>
              <a:pathLst>
                <a:path w="317" h="9660" extrusionOk="0">
                  <a:moveTo>
                    <a:pt x="254" y="1"/>
                  </a:moveTo>
                  <a:cubicBezTo>
                    <a:pt x="238" y="1"/>
                    <a:pt x="222" y="17"/>
                    <a:pt x="222" y="48"/>
                  </a:cubicBezTo>
                  <a:cubicBezTo>
                    <a:pt x="222" y="1663"/>
                    <a:pt x="190" y="3247"/>
                    <a:pt x="159" y="4862"/>
                  </a:cubicBezTo>
                  <a:cubicBezTo>
                    <a:pt x="127" y="5654"/>
                    <a:pt x="127" y="6445"/>
                    <a:pt x="95" y="7237"/>
                  </a:cubicBezTo>
                  <a:cubicBezTo>
                    <a:pt x="95" y="7617"/>
                    <a:pt x="95" y="8029"/>
                    <a:pt x="64" y="8409"/>
                  </a:cubicBezTo>
                  <a:lnTo>
                    <a:pt x="64" y="9042"/>
                  </a:lnTo>
                  <a:cubicBezTo>
                    <a:pt x="32" y="9232"/>
                    <a:pt x="0" y="9422"/>
                    <a:pt x="64" y="9612"/>
                  </a:cubicBezTo>
                  <a:cubicBezTo>
                    <a:pt x="64" y="9644"/>
                    <a:pt x="87" y="9660"/>
                    <a:pt x="115" y="9660"/>
                  </a:cubicBezTo>
                  <a:cubicBezTo>
                    <a:pt x="143" y="9660"/>
                    <a:pt x="174" y="9644"/>
                    <a:pt x="190" y="9612"/>
                  </a:cubicBezTo>
                  <a:cubicBezTo>
                    <a:pt x="222" y="9454"/>
                    <a:pt x="222" y="9264"/>
                    <a:pt x="222" y="9106"/>
                  </a:cubicBezTo>
                  <a:cubicBezTo>
                    <a:pt x="222" y="8884"/>
                    <a:pt x="222" y="8662"/>
                    <a:pt x="222" y="8472"/>
                  </a:cubicBezTo>
                  <a:cubicBezTo>
                    <a:pt x="222" y="8061"/>
                    <a:pt x="254" y="7680"/>
                    <a:pt x="254" y="7269"/>
                  </a:cubicBezTo>
                  <a:cubicBezTo>
                    <a:pt x="254" y="6477"/>
                    <a:pt x="285" y="5685"/>
                    <a:pt x="285" y="4862"/>
                  </a:cubicBezTo>
                  <a:cubicBezTo>
                    <a:pt x="317" y="3279"/>
                    <a:pt x="285" y="1663"/>
                    <a:pt x="285" y="48"/>
                  </a:cubicBezTo>
                  <a:cubicBezTo>
                    <a:pt x="285" y="17"/>
                    <a:pt x="269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4319450" y="2786870"/>
              <a:ext cx="7270" cy="20500"/>
            </a:xfrm>
            <a:custGeom>
              <a:avLst/>
              <a:gdLst/>
              <a:ahLst/>
              <a:cxnLst/>
              <a:rect l="l" t="t" r="r" b="b"/>
              <a:pathLst>
                <a:path w="222" h="626" extrusionOk="0">
                  <a:moveTo>
                    <a:pt x="159" y="0"/>
                  </a:moveTo>
                  <a:cubicBezTo>
                    <a:pt x="127" y="0"/>
                    <a:pt x="64" y="32"/>
                    <a:pt x="64" y="64"/>
                  </a:cubicBezTo>
                  <a:cubicBezTo>
                    <a:pt x="32" y="159"/>
                    <a:pt x="0" y="254"/>
                    <a:pt x="0" y="349"/>
                  </a:cubicBezTo>
                  <a:cubicBezTo>
                    <a:pt x="0" y="380"/>
                    <a:pt x="0" y="444"/>
                    <a:pt x="0" y="475"/>
                  </a:cubicBezTo>
                  <a:cubicBezTo>
                    <a:pt x="0" y="507"/>
                    <a:pt x="32" y="507"/>
                    <a:pt x="32" y="539"/>
                  </a:cubicBezTo>
                  <a:cubicBezTo>
                    <a:pt x="32" y="539"/>
                    <a:pt x="32" y="570"/>
                    <a:pt x="63" y="570"/>
                  </a:cubicBezTo>
                  <a:lnTo>
                    <a:pt x="63" y="570"/>
                  </a:lnTo>
                  <a:cubicBezTo>
                    <a:pt x="42" y="570"/>
                    <a:pt x="35" y="556"/>
                    <a:pt x="33" y="556"/>
                  </a:cubicBezTo>
                  <a:cubicBezTo>
                    <a:pt x="32" y="556"/>
                    <a:pt x="32" y="560"/>
                    <a:pt x="32" y="570"/>
                  </a:cubicBezTo>
                  <a:cubicBezTo>
                    <a:pt x="32" y="570"/>
                    <a:pt x="64" y="570"/>
                    <a:pt x="64" y="602"/>
                  </a:cubicBezTo>
                  <a:cubicBezTo>
                    <a:pt x="79" y="618"/>
                    <a:pt x="95" y="626"/>
                    <a:pt x="107" y="626"/>
                  </a:cubicBezTo>
                  <a:cubicBezTo>
                    <a:pt x="119" y="626"/>
                    <a:pt x="127" y="618"/>
                    <a:pt x="127" y="602"/>
                  </a:cubicBezTo>
                  <a:cubicBezTo>
                    <a:pt x="127" y="602"/>
                    <a:pt x="127" y="570"/>
                    <a:pt x="159" y="539"/>
                  </a:cubicBezTo>
                  <a:cubicBezTo>
                    <a:pt x="159" y="507"/>
                    <a:pt x="159" y="507"/>
                    <a:pt x="159" y="475"/>
                  </a:cubicBezTo>
                  <a:cubicBezTo>
                    <a:pt x="159" y="444"/>
                    <a:pt x="190" y="380"/>
                    <a:pt x="190" y="349"/>
                  </a:cubicBezTo>
                  <a:cubicBezTo>
                    <a:pt x="190" y="254"/>
                    <a:pt x="190" y="190"/>
                    <a:pt x="222" y="95"/>
                  </a:cubicBezTo>
                  <a:cubicBezTo>
                    <a:pt x="222" y="64"/>
                    <a:pt x="190" y="32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4326688" y="2828099"/>
              <a:ext cx="8351" cy="105185"/>
            </a:xfrm>
            <a:custGeom>
              <a:avLst/>
              <a:gdLst/>
              <a:ahLst/>
              <a:cxnLst/>
              <a:rect l="l" t="t" r="r" b="b"/>
              <a:pathLst>
                <a:path w="255" h="3212" extrusionOk="0">
                  <a:moveTo>
                    <a:pt x="187" y="0"/>
                  </a:moveTo>
                  <a:cubicBezTo>
                    <a:pt x="151" y="0"/>
                    <a:pt x="112" y="24"/>
                    <a:pt x="96" y="71"/>
                  </a:cubicBezTo>
                  <a:cubicBezTo>
                    <a:pt x="96" y="578"/>
                    <a:pt x="64" y="1116"/>
                    <a:pt x="64" y="1655"/>
                  </a:cubicBezTo>
                  <a:cubicBezTo>
                    <a:pt x="64" y="1940"/>
                    <a:pt x="33" y="2193"/>
                    <a:pt x="33" y="2446"/>
                  </a:cubicBezTo>
                  <a:cubicBezTo>
                    <a:pt x="33" y="2700"/>
                    <a:pt x="1" y="2985"/>
                    <a:pt x="96" y="3175"/>
                  </a:cubicBezTo>
                  <a:cubicBezTo>
                    <a:pt x="109" y="3202"/>
                    <a:pt x="128" y="3211"/>
                    <a:pt x="146" y="3211"/>
                  </a:cubicBezTo>
                  <a:cubicBezTo>
                    <a:pt x="170" y="3211"/>
                    <a:pt x="191" y="3193"/>
                    <a:pt x="191" y="3175"/>
                  </a:cubicBezTo>
                  <a:cubicBezTo>
                    <a:pt x="254" y="3048"/>
                    <a:pt x="223" y="2921"/>
                    <a:pt x="223" y="2795"/>
                  </a:cubicBezTo>
                  <a:cubicBezTo>
                    <a:pt x="223" y="2668"/>
                    <a:pt x="223" y="2541"/>
                    <a:pt x="223" y="2415"/>
                  </a:cubicBezTo>
                  <a:cubicBezTo>
                    <a:pt x="223" y="2161"/>
                    <a:pt x="223" y="1908"/>
                    <a:pt x="223" y="1623"/>
                  </a:cubicBezTo>
                  <a:cubicBezTo>
                    <a:pt x="223" y="1116"/>
                    <a:pt x="223" y="578"/>
                    <a:pt x="254" y="71"/>
                  </a:cubicBezTo>
                  <a:cubicBezTo>
                    <a:pt x="254" y="24"/>
                    <a:pt x="223" y="0"/>
                    <a:pt x="1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4328784" y="2945532"/>
              <a:ext cx="7270" cy="40214"/>
            </a:xfrm>
            <a:custGeom>
              <a:avLst/>
              <a:gdLst/>
              <a:ahLst/>
              <a:cxnLst/>
              <a:rect l="l" t="t" r="r" b="b"/>
              <a:pathLst>
                <a:path w="222" h="1228" extrusionOk="0">
                  <a:moveTo>
                    <a:pt x="111" y="1"/>
                  </a:moveTo>
                  <a:cubicBezTo>
                    <a:pt x="56" y="1"/>
                    <a:pt x="0" y="32"/>
                    <a:pt x="0" y="96"/>
                  </a:cubicBezTo>
                  <a:cubicBezTo>
                    <a:pt x="0" y="286"/>
                    <a:pt x="0" y="476"/>
                    <a:pt x="0" y="666"/>
                  </a:cubicBezTo>
                  <a:cubicBezTo>
                    <a:pt x="0" y="761"/>
                    <a:pt x="0" y="856"/>
                    <a:pt x="0" y="919"/>
                  </a:cubicBezTo>
                  <a:cubicBezTo>
                    <a:pt x="0" y="982"/>
                    <a:pt x="0" y="1014"/>
                    <a:pt x="0" y="1077"/>
                  </a:cubicBezTo>
                  <a:cubicBezTo>
                    <a:pt x="32" y="1109"/>
                    <a:pt x="32" y="1172"/>
                    <a:pt x="64" y="1204"/>
                  </a:cubicBezTo>
                  <a:cubicBezTo>
                    <a:pt x="64" y="1220"/>
                    <a:pt x="79" y="1228"/>
                    <a:pt x="99" y="1228"/>
                  </a:cubicBezTo>
                  <a:cubicBezTo>
                    <a:pt x="119" y="1228"/>
                    <a:pt x="143" y="1220"/>
                    <a:pt x="159" y="1204"/>
                  </a:cubicBezTo>
                  <a:cubicBezTo>
                    <a:pt x="190" y="1172"/>
                    <a:pt x="190" y="1109"/>
                    <a:pt x="190" y="1077"/>
                  </a:cubicBezTo>
                  <a:cubicBezTo>
                    <a:pt x="190" y="1014"/>
                    <a:pt x="190" y="982"/>
                    <a:pt x="222" y="919"/>
                  </a:cubicBezTo>
                  <a:cubicBezTo>
                    <a:pt x="222" y="856"/>
                    <a:pt x="222" y="761"/>
                    <a:pt x="222" y="666"/>
                  </a:cubicBezTo>
                  <a:cubicBezTo>
                    <a:pt x="222" y="476"/>
                    <a:pt x="222" y="286"/>
                    <a:pt x="222" y="96"/>
                  </a:cubicBezTo>
                  <a:cubicBezTo>
                    <a:pt x="222" y="32"/>
                    <a:pt x="167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4150701" y="2460048"/>
              <a:ext cx="441240" cy="191180"/>
            </a:xfrm>
            <a:custGeom>
              <a:avLst/>
              <a:gdLst/>
              <a:ahLst/>
              <a:cxnLst/>
              <a:rect l="l" t="t" r="r" b="b"/>
              <a:pathLst>
                <a:path w="13474" h="5838" extrusionOk="0">
                  <a:moveTo>
                    <a:pt x="13356" y="0"/>
                  </a:moveTo>
                  <a:cubicBezTo>
                    <a:pt x="13346" y="0"/>
                    <a:pt x="13335" y="2"/>
                    <a:pt x="13324" y="5"/>
                  </a:cubicBezTo>
                  <a:cubicBezTo>
                    <a:pt x="12880" y="68"/>
                    <a:pt x="12405" y="226"/>
                    <a:pt x="11962" y="353"/>
                  </a:cubicBezTo>
                  <a:cubicBezTo>
                    <a:pt x="11519" y="480"/>
                    <a:pt x="11044" y="606"/>
                    <a:pt x="10600" y="765"/>
                  </a:cubicBezTo>
                  <a:cubicBezTo>
                    <a:pt x="9682" y="1050"/>
                    <a:pt x="8795" y="1366"/>
                    <a:pt x="7877" y="1715"/>
                  </a:cubicBezTo>
                  <a:cubicBezTo>
                    <a:pt x="6135" y="2380"/>
                    <a:pt x="4457" y="3171"/>
                    <a:pt x="2810" y="4058"/>
                  </a:cubicBezTo>
                  <a:cubicBezTo>
                    <a:pt x="1860" y="4596"/>
                    <a:pt x="941" y="5135"/>
                    <a:pt x="55" y="5737"/>
                  </a:cubicBezTo>
                  <a:cubicBezTo>
                    <a:pt x="0" y="5764"/>
                    <a:pt x="39" y="5838"/>
                    <a:pt x="92" y="5838"/>
                  </a:cubicBezTo>
                  <a:cubicBezTo>
                    <a:pt x="100" y="5838"/>
                    <a:pt x="109" y="5836"/>
                    <a:pt x="118" y="5832"/>
                  </a:cubicBezTo>
                  <a:cubicBezTo>
                    <a:pt x="3316" y="3836"/>
                    <a:pt x="6705" y="2190"/>
                    <a:pt x="10315" y="1018"/>
                  </a:cubicBezTo>
                  <a:cubicBezTo>
                    <a:pt x="10822" y="860"/>
                    <a:pt x="11329" y="701"/>
                    <a:pt x="11835" y="575"/>
                  </a:cubicBezTo>
                  <a:cubicBezTo>
                    <a:pt x="12342" y="416"/>
                    <a:pt x="12880" y="321"/>
                    <a:pt x="13387" y="163"/>
                  </a:cubicBezTo>
                  <a:cubicBezTo>
                    <a:pt x="13474" y="134"/>
                    <a:pt x="13455" y="0"/>
                    <a:pt x="133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4426503" y="2478845"/>
              <a:ext cx="55802" cy="20893"/>
            </a:xfrm>
            <a:custGeom>
              <a:avLst/>
              <a:gdLst/>
              <a:ahLst/>
              <a:cxnLst/>
              <a:rect l="l" t="t" r="r" b="b"/>
              <a:pathLst>
                <a:path w="1704" h="638" extrusionOk="0">
                  <a:moveTo>
                    <a:pt x="1608" y="1"/>
                  </a:moveTo>
                  <a:cubicBezTo>
                    <a:pt x="1545" y="1"/>
                    <a:pt x="1482" y="32"/>
                    <a:pt x="1418" y="32"/>
                  </a:cubicBezTo>
                  <a:cubicBezTo>
                    <a:pt x="1355" y="64"/>
                    <a:pt x="1292" y="64"/>
                    <a:pt x="1197" y="96"/>
                  </a:cubicBezTo>
                  <a:cubicBezTo>
                    <a:pt x="1102" y="127"/>
                    <a:pt x="975" y="159"/>
                    <a:pt x="848" y="222"/>
                  </a:cubicBezTo>
                  <a:lnTo>
                    <a:pt x="88" y="444"/>
                  </a:lnTo>
                  <a:cubicBezTo>
                    <a:pt x="0" y="473"/>
                    <a:pt x="21" y="637"/>
                    <a:pt x="124" y="637"/>
                  </a:cubicBezTo>
                  <a:cubicBezTo>
                    <a:pt x="133" y="637"/>
                    <a:pt x="142" y="636"/>
                    <a:pt x="151" y="634"/>
                  </a:cubicBezTo>
                  <a:lnTo>
                    <a:pt x="912" y="412"/>
                  </a:lnTo>
                  <a:cubicBezTo>
                    <a:pt x="1038" y="349"/>
                    <a:pt x="1133" y="317"/>
                    <a:pt x="1260" y="286"/>
                  </a:cubicBezTo>
                  <a:cubicBezTo>
                    <a:pt x="1323" y="254"/>
                    <a:pt x="1387" y="254"/>
                    <a:pt x="1450" y="222"/>
                  </a:cubicBezTo>
                  <a:cubicBezTo>
                    <a:pt x="1513" y="191"/>
                    <a:pt x="1577" y="191"/>
                    <a:pt x="1640" y="127"/>
                  </a:cubicBezTo>
                  <a:cubicBezTo>
                    <a:pt x="1703" y="96"/>
                    <a:pt x="1672" y="1"/>
                    <a:pt x="1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3"/>
            <p:cNvSpPr/>
            <p:nvPr/>
          </p:nvSpPr>
          <p:spPr>
            <a:xfrm>
              <a:off x="5030207" y="2768334"/>
              <a:ext cx="47386" cy="19747"/>
            </a:xfrm>
            <a:custGeom>
              <a:avLst/>
              <a:gdLst/>
              <a:ahLst/>
              <a:cxnLst/>
              <a:rect l="l" t="t" r="r" b="b"/>
              <a:pathLst>
                <a:path w="1447" h="603" extrusionOk="0">
                  <a:moveTo>
                    <a:pt x="1319" y="1"/>
                  </a:moveTo>
                  <a:cubicBezTo>
                    <a:pt x="1244" y="1"/>
                    <a:pt x="1163" y="38"/>
                    <a:pt x="1098" y="60"/>
                  </a:cubicBezTo>
                  <a:cubicBezTo>
                    <a:pt x="971" y="123"/>
                    <a:pt x="876" y="155"/>
                    <a:pt x="750" y="186"/>
                  </a:cubicBezTo>
                  <a:lnTo>
                    <a:pt x="116" y="440"/>
                  </a:lnTo>
                  <a:cubicBezTo>
                    <a:pt x="1" y="468"/>
                    <a:pt x="43" y="602"/>
                    <a:pt x="123" y="602"/>
                  </a:cubicBezTo>
                  <a:cubicBezTo>
                    <a:pt x="131" y="602"/>
                    <a:pt x="139" y="601"/>
                    <a:pt x="148" y="598"/>
                  </a:cubicBezTo>
                  <a:cubicBezTo>
                    <a:pt x="370" y="535"/>
                    <a:pt x="591" y="440"/>
                    <a:pt x="813" y="376"/>
                  </a:cubicBezTo>
                  <a:cubicBezTo>
                    <a:pt x="908" y="345"/>
                    <a:pt x="1035" y="313"/>
                    <a:pt x="1130" y="250"/>
                  </a:cubicBezTo>
                  <a:cubicBezTo>
                    <a:pt x="1193" y="250"/>
                    <a:pt x="1225" y="218"/>
                    <a:pt x="1288" y="218"/>
                  </a:cubicBezTo>
                  <a:cubicBezTo>
                    <a:pt x="1351" y="186"/>
                    <a:pt x="1415" y="155"/>
                    <a:pt x="1415" y="123"/>
                  </a:cubicBezTo>
                  <a:cubicBezTo>
                    <a:pt x="1446" y="60"/>
                    <a:pt x="1446" y="28"/>
                    <a:pt x="1415" y="28"/>
                  </a:cubicBezTo>
                  <a:cubicBezTo>
                    <a:pt x="1385" y="8"/>
                    <a:pt x="1353" y="1"/>
                    <a:pt x="13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5054735" y="2759624"/>
              <a:ext cx="20565" cy="8613"/>
            </a:xfrm>
            <a:custGeom>
              <a:avLst/>
              <a:gdLst/>
              <a:ahLst/>
              <a:cxnLst/>
              <a:rect l="l" t="t" r="r" b="b"/>
              <a:pathLst>
                <a:path w="628" h="263" extrusionOk="0">
                  <a:moveTo>
                    <a:pt x="588" y="0"/>
                  </a:moveTo>
                  <a:cubicBezTo>
                    <a:pt x="583" y="0"/>
                    <a:pt x="577" y="3"/>
                    <a:pt x="571" y="9"/>
                  </a:cubicBezTo>
                  <a:cubicBezTo>
                    <a:pt x="476" y="9"/>
                    <a:pt x="381" y="9"/>
                    <a:pt x="286" y="40"/>
                  </a:cubicBezTo>
                  <a:lnTo>
                    <a:pt x="254" y="40"/>
                  </a:lnTo>
                  <a:cubicBezTo>
                    <a:pt x="222" y="40"/>
                    <a:pt x="191" y="72"/>
                    <a:pt x="191" y="72"/>
                  </a:cubicBezTo>
                  <a:cubicBezTo>
                    <a:pt x="159" y="72"/>
                    <a:pt x="96" y="104"/>
                    <a:pt x="64" y="104"/>
                  </a:cubicBezTo>
                  <a:cubicBezTo>
                    <a:pt x="32" y="104"/>
                    <a:pt x="1" y="167"/>
                    <a:pt x="1" y="199"/>
                  </a:cubicBezTo>
                  <a:cubicBezTo>
                    <a:pt x="1" y="230"/>
                    <a:pt x="64" y="262"/>
                    <a:pt x="96" y="262"/>
                  </a:cubicBezTo>
                  <a:cubicBezTo>
                    <a:pt x="127" y="230"/>
                    <a:pt x="191" y="230"/>
                    <a:pt x="222" y="230"/>
                  </a:cubicBezTo>
                  <a:cubicBezTo>
                    <a:pt x="286" y="199"/>
                    <a:pt x="317" y="199"/>
                    <a:pt x="349" y="167"/>
                  </a:cubicBezTo>
                  <a:lnTo>
                    <a:pt x="317" y="167"/>
                  </a:lnTo>
                  <a:cubicBezTo>
                    <a:pt x="412" y="135"/>
                    <a:pt x="507" y="104"/>
                    <a:pt x="602" y="72"/>
                  </a:cubicBezTo>
                  <a:cubicBezTo>
                    <a:pt x="628" y="47"/>
                    <a:pt x="612" y="0"/>
                    <a:pt x="5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4108228" y="2759885"/>
              <a:ext cx="105447" cy="53084"/>
            </a:xfrm>
            <a:custGeom>
              <a:avLst/>
              <a:gdLst/>
              <a:ahLst/>
              <a:cxnLst/>
              <a:rect l="l" t="t" r="r" b="b"/>
              <a:pathLst>
                <a:path w="3220" h="1621" extrusionOk="0">
                  <a:moveTo>
                    <a:pt x="3062" y="1"/>
                  </a:moveTo>
                  <a:cubicBezTo>
                    <a:pt x="2808" y="64"/>
                    <a:pt x="2587" y="191"/>
                    <a:pt x="2333" y="318"/>
                  </a:cubicBezTo>
                  <a:cubicBezTo>
                    <a:pt x="2080" y="444"/>
                    <a:pt x="1827" y="571"/>
                    <a:pt x="1573" y="698"/>
                  </a:cubicBezTo>
                  <a:cubicBezTo>
                    <a:pt x="1066" y="951"/>
                    <a:pt x="591" y="1204"/>
                    <a:pt x="85" y="1458"/>
                  </a:cubicBezTo>
                  <a:cubicBezTo>
                    <a:pt x="0" y="1514"/>
                    <a:pt x="66" y="1621"/>
                    <a:pt x="127" y="1621"/>
                  </a:cubicBezTo>
                  <a:cubicBezTo>
                    <a:pt x="134" y="1621"/>
                    <a:pt x="141" y="1619"/>
                    <a:pt x="148" y="1616"/>
                  </a:cubicBezTo>
                  <a:cubicBezTo>
                    <a:pt x="686" y="1363"/>
                    <a:pt x="1193" y="1141"/>
                    <a:pt x="1700" y="888"/>
                  </a:cubicBezTo>
                  <a:cubicBezTo>
                    <a:pt x="1953" y="761"/>
                    <a:pt x="2175" y="634"/>
                    <a:pt x="2428" y="508"/>
                  </a:cubicBezTo>
                  <a:cubicBezTo>
                    <a:pt x="2682" y="413"/>
                    <a:pt x="2935" y="318"/>
                    <a:pt x="3157" y="127"/>
                  </a:cubicBezTo>
                  <a:cubicBezTo>
                    <a:pt x="3220" y="64"/>
                    <a:pt x="3157" y="1"/>
                    <a:pt x="3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4166191" y="2750552"/>
              <a:ext cx="35040" cy="16799"/>
            </a:xfrm>
            <a:custGeom>
              <a:avLst/>
              <a:gdLst/>
              <a:ahLst/>
              <a:cxnLst/>
              <a:rect l="l" t="t" r="r" b="b"/>
              <a:pathLst>
                <a:path w="1070" h="513" extrusionOk="0">
                  <a:moveTo>
                    <a:pt x="1007" y="1"/>
                  </a:moveTo>
                  <a:cubicBezTo>
                    <a:pt x="912" y="1"/>
                    <a:pt x="848" y="32"/>
                    <a:pt x="753" y="32"/>
                  </a:cubicBezTo>
                  <a:cubicBezTo>
                    <a:pt x="722" y="64"/>
                    <a:pt x="690" y="64"/>
                    <a:pt x="627" y="64"/>
                  </a:cubicBezTo>
                  <a:cubicBezTo>
                    <a:pt x="595" y="96"/>
                    <a:pt x="563" y="96"/>
                    <a:pt x="500" y="127"/>
                  </a:cubicBezTo>
                  <a:cubicBezTo>
                    <a:pt x="437" y="159"/>
                    <a:pt x="373" y="191"/>
                    <a:pt x="278" y="222"/>
                  </a:cubicBezTo>
                  <a:cubicBezTo>
                    <a:pt x="215" y="286"/>
                    <a:pt x="120" y="317"/>
                    <a:pt x="57" y="381"/>
                  </a:cubicBezTo>
                  <a:cubicBezTo>
                    <a:pt x="0" y="409"/>
                    <a:pt x="19" y="513"/>
                    <a:pt x="91" y="513"/>
                  </a:cubicBezTo>
                  <a:cubicBezTo>
                    <a:pt x="100" y="513"/>
                    <a:pt x="109" y="511"/>
                    <a:pt x="120" y="507"/>
                  </a:cubicBezTo>
                  <a:cubicBezTo>
                    <a:pt x="183" y="476"/>
                    <a:pt x="278" y="476"/>
                    <a:pt x="342" y="444"/>
                  </a:cubicBezTo>
                  <a:cubicBezTo>
                    <a:pt x="437" y="381"/>
                    <a:pt x="500" y="381"/>
                    <a:pt x="595" y="317"/>
                  </a:cubicBezTo>
                  <a:cubicBezTo>
                    <a:pt x="627" y="317"/>
                    <a:pt x="690" y="286"/>
                    <a:pt x="722" y="286"/>
                  </a:cubicBezTo>
                  <a:cubicBezTo>
                    <a:pt x="753" y="254"/>
                    <a:pt x="785" y="222"/>
                    <a:pt x="817" y="222"/>
                  </a:cubicBezTo>
                  <a:cubicBezTo>
                    <a:pt x="880" y="159"/>
                    <a:pt x="975" y="127"/>
                    <a:pt x="1038" y="64"/>
                  </a:cubicBezTo>
                  <a:cubicBezTo>
                    <a:pt x="1070" y="32"/>
                    <a:pt x="1038" y="1"/>
                    <a:pt x="10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3"/>
            <p:cNvSpPr/>
            <p:nvPr/>
          </p:nvSpPr>
          <p:spPr>
            <a:xfrm>
              <a:off x="4732432" y="2569065"/>
              <a:ext cx="28851" cy="12641"/>
            </a:xfrm>
            <a:custGeom>
              <a:avLst/>
              <a:gdLst/>
              <a:ahLst/>
              <a:cxnLst/>
              <a:rect l="l" t="t" r="r" b="b"/>
              <a:pathLst>
                <a:path w="881" h="386" extrusionOk="0">
                  <a:moveTo>
                    <a:pt x="849" y="1"/>
                  </a:moveTo>
                  <a:cubicBezTo>
                    <a:pt x="754" y="1"/>
                    <a:pt x="690" y="32"/>
                    <a:pt x="627" y="64"/>
                  </a:cubicBezTo>
                  <a:cubicBezTo>
                    <a:pt x="564" y="64"/>
                    <a:pt x="500" y="96"/>
                    <a:pt x="437" y="96"/>
                  </a:cubicBezTo>
                  <a:cubicBezTo>
                    <a:pt x="310" y="159"/>
                    <a:pt x="184" y="222"/>
                    <a:pt x="57" y="254"/>
                  </a:cubicBezTo>
                  <a:cubicBezTo>
                    <a:pt x="0" y="282"/>
                    <a:pt x="19" y="386"/>
                    <a:pt x="69" y="386"/>
                  </a:cubicBezTo>
                  <a:cubicBezTo>
                    <a:pt x="75" y="386"/>
                    <a:pt x="82" y="384"/>
                    <a:pt x="89" y="381"/>
                  </a:cubicBezTo>
                  <a:cubicBezTo>
                    <a:pt x="247" y="349"/>
                    <a:pt x="374" y="317"/>
                    <a:pt x="500" y="254"/>
                  </a:cubicBezTo>
                  <a:cubicBezTo>
                    <a:pt x="564" y="222"/>
                    <a:pt x="627" y="191"/>
                    <a:pt x="690" y="159"/>
                  </a:cubicBezTo>
                  <a:cubicBezTo>
                    <a:pt x="754" y="127"/>
                    <a:pt x="817" y="96"/>
                    <a:pt x="849" y="64"/>
                  </a:cubicBezTo>
                  <a:cubicBezTo>
                    <a:pt x="880" y="32"/>
                    <a:pt x="849" y="1"/>
                    <a:pt x="8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4715600" y="3157868"/>
              <a:ext cx="10414" cy="126569"/>
            </a:xfrm>
            <a:custGeom>
              <a:avLst/>
              <a:gdLst/>
              <a:ahLst/>
              <a:cxnLst/>
              <a:rect l="l" t="t" r="r" b="b"/>
              <a:pathLst>
                <a:path w="318" h="3865" extrusionOk="0">
                  <a:moveTo>
                    <a:pt x="238" y="1"/>
                  </a:moveTo>
                  <a:cubicBezTo>
                    <a:pt x="199" y="1"/>
                    <a:pt x="159" y="25"/>
                    <a:pt x="159" y="72"/>
                  </a:cubicBezTo>
                  <a:cubicBezTo>
                    <a:pt x="159" y="674"/>
                    <a:pt x="159" y="1275"/>
                    <a:pt x="127" y="1845"/>
                  </a:cubicBezTo>
                  <a:cubicBezTo>
                    <a:pt x="127" y="2447"/>
                    <a:pt x="127" y="3081"/>
                    <a:pt x="1" y="3682"/>
                  </a:cubicBezTo>
                  <a:cubicBezTo>
                    <a:pt x="1" y="3746"/>
                    <a:pt x="32" y="3809"/>
                    <a:pt x="127" y="3841"/>
                  </a:cubicBezTo>
                  <a:cubicBezTo>
                    <a:pt x="143" y="3856"/>
                    <a:pt x="151" y="3864"/>
                    <a:pt x="159" y="3864"/>
                  </a:cubicBezTo>
                  <a:cubicBezTo>
                    <a:pt x="167" y="3864"/>
                    <a:pt x="175" y="3856"/>
                    <a:pt x="191" y="3841"/>
                  </a:cubicBezTo>
                  <a:cubicBezTo>
                    <a:pt x="254" y="3841"/>
                    <a:pt x="317" y="3777"/>
                    <a:pt x="317" y="3714"/>
                  </a:cubicBezTo>
                  <a:cubicBezTo>
                    <a:pt x="254" y="3112"/>
                    <a:pt x="317" y="2511"/>
                    <a:pt x="317" y="1909"/>
                  </a:cubicBezTo>
                  <a:cubicBezTo>
                    <a:pt x="317" y="1275"/>
                    <a:pt x="317" y="674"/>
                    <a:pt x="317" y="72"/>
                  </a:cubicBezTo>
                  <a:cubicBezTo>
                    <a:pt x="317" y="25"/>
                    <a:pt x="278" y="1"/>
                    <a:pt x="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4728044" y="3206367"/>
              <a:ext cx="10414" cy="73649"/>
            </a:xfrm>
            <a:custGeom>
              <a:avLst/>
              <a:gdLst/>
              <a:ahLst/>
              <a:cxnLst/>
              <a:rect l="l" t="t" r="r" b="b"/>
              <a:pathLst>
                <a:path w="318" h="2249" extrusionOk="0">
                  <a:moveTo>
                    <a:pt x="159" y="0"/>
                  </a:moveTo>
                  <a:cubicBezTo>
                    <a:pt x="128" y="0"/>
                    <a:pt x="96" y="16"/>
                    <a:pt x="96" y="48"/>
                  </a:cubicBezTo>
                  <a:cubicBezTo>
                    <a:pt x="96" y="396"/>
                    <a:pt x="96" y="744"/>
                    <a:pt x="96" y="1061"/>
                  </a:cubicBezTo>
                  <a:cubicBezTo>
                    <a:pt x="96" y="1251"/>
                    <a:pt x="96" y="1410"/>
                    <a:pt x="96" y="1568"/>
                  </a:cubicBezTo>
                  <a:cubicBezTo>
                    <a:pt x="64" y="1663"/>
                    <a:pt x="64" y="1726"/>
                    <a:pt x="64" y="1821"/>
                  </a:cubicBezTo>
                  <a:cubicBezTo>
                    <a:pt x="64" y="1885"/>
                    <a:pt x="33" y="1916"/>
                    <a:pt x="33" y="1980"/>
                  </a:cubicBezTo>
                  <a:cubicBezTo>
                    <a:pt x="1" y="2011"/>
                    <a:pt x="1" y="2043"/>
                    <a:pt x="1" y="2106"/>
                  </a:cubicBezTo>
                  <a:cubicBezTo>
                    <a:pt x="1" y="2201"/>
                    <a:pt x="80" y="2249"/>
                    <a:pt x="159" y="2249"/>
                  </a:cubicBezTo>
                  <a:cubicBezTo>
                    <a:pt x="238" y="2249"/>
                    <a:pt x="318" y="2201"/>
                    <a:pt x="318" y="2106"/>
                  </a:cubicBezTo>
                  <a:cubicBezTo>
                    <a:pt x="318" y="2043"/>
                    <a:pt x="318" y="2011"/>
                    <a:pt x="286" y="1980"/>
                  </a:cubicBezTo>
                  <a:cubicBezTo>
                    <a:pt x="286" y="1916"/>
                    <a:pt x="254" y="1885"/>
                    <a:pt x="254" y="1821"/>
                  </a:cubicBezTo>
                  <a:cubicBezTo>
                    <a:pt x="254" y="1758"/>
                    <a:pt x="254" y="1663"/>
                    <a:pt x="254" y="1600"/>
                  </a:cubicBezTo>
                  <a:lnTo>
                    <a:pt x="223" y="1061"/>
                  </a:lnTo>
                  <a:cubicBezTo>
                    <a:pt x="223" y="744"/>
                    <a:pt x="223" y="396"/>
                    <a:pt x="223" y="48"/>
                  </a:cubicBezTo>
                  <a:cubicBezTo>
                    <a:pt x="223" y="16"/>
                    <a:pt x="191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4731155" y="3180955"/>
              <a:ext cx="6255" cy="14540"/>
            </a:xfrm>
            <a:custGeom>
              <a:avLst/>
              <a:gdLst/>
              <a:ahLst/>
              <a:cxnLst/>
              <a:rect l="l" t="t" r="r" b="b"/>
              <a:pathLst>
                <a:path w="191" h="444" extrusionOk="0">
                  <a:moveTo>
                    <a:pt x="96" y="0"/>
                  </a:moveTo>
                  <a:cubicBezTo>
                    <a:pt x="33" y="32"/>
                    <a:pt x="1" y="64"/>
                    <a:pt x="1" y="95"/>
                  </a:cubicBezTo>
                  <a:cubicBezTo>
                    <a:pt x="1" y="159"/>
                    <a:pt x="1" y="190"/>
                    <a:pt x="1" y="254"/>
                  </a:cubicBezTo>
                  <a:cubicBezTo>
                    <a:pt x="1" y="285"/>
                    <a:pt x="1" y="285"/>
                    <a:pt x="1" y="317"/>
                  </a:cubicBezTo>
                  <a:cubicBezTo>
                    <a:pt x="1" y="317"/>
                    <a:pt x="1" y="349"/>
                    <a:pt x="1" y="349"/>
                  </a:cubicBezTo>
                  <a:cubicBezTo>
                    <a:pt x="33" y="380"/>
                    <a:pt x="33" y="412"/>
                    <a:pt x="64" y="444"/>
                  </a:cubicBezTo>
                  <a:lnTo>
                    <a:pt x="128" y="444"/>
                  </a:lnTo>
                  <a:cubicBezTo>
                    <a:pt x="159" y="412"/>
                    <a:pt x="159" y="380"/>
                    <a:pt x="159" y="349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91" y="285"/>
                    <a:pt x="191" y="285"/>
                    <a:pt x="191" y="254"/>
                  </a:cubicBezTo>
                  <a:cubicBezTo>
                    <a:pt x="191" y="190"/>
                    <a:pt x="191" y="159"/>
                    <a:pt x="191" y="95"/>
                  </a:cubicBezTo>
                  <a:cubicBezTo>
                    <a:pt x="159" y="6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4741536" y="3245763"/>
              <a:ext cx="8318" cy="33730"/>
            </a:xfrm>
            <a:custGeom>
              <a:avLst/>
              <a:gdLst/>
              <a:ahLst/>
              <a:cxnLst/>
              <a:rect l="l" t="t" r="r" b="b"/>
              <a:pathLst>
                <a:path w="254" h="1030" extrusionOk="0">
                  <a:moveTo>
                    <a:pt x="159" y="1"/>
                  </a:moveTo>
                  <a:cubicBezTo>
                    <a:pt x="143" y="1"/>
                    <a:pt x="127" y="17"/>
                    <a:pt x="127" y="48"/>
                  </a:cubicBezTo>
                  <a:cubicBezTo>
                    <a:pt x="127" y="143"/>
                    <a:pt x="96" y="207"/>
                    <a:pt x="96" y="302"/>
                  </a:cubicBezTo>
                  <a:cubicBezTo>
                    <a:pt x="96" y="397"/>
                    <a:pt x="64" y="492"/>
                    <a:pt x="64" y="555"/>
                  </a:cubicBezTo>
                  <a:cubicBezTo>
                    <a:pt x="32" y="650"/>
                    <a:pt x="32" y="745"/>
                    <a:pt x="32" y="808"/>
                  </a:cubicBezTo>
                  <a:cubicBezTo>
                    <a:pt x="32" y="872"/>
                    <a:pt x="1" y="903"/>
                    <a:pt x="32" y="967"/>
                  </a:cubicBezTo>
                  <a:cubicBezTo>
                    <a:pt x="64" y="998"/>
                    <a:pt x="96" y="1030"/>
                    <a:pt x="127" y="1030"/>
                  </a:cubicBezTo>
                  <a:lnTo>
                    <a:pt x="159" y="1030"/>
                  </a:lnTo>
                  <a:cubicBezTo>
                    <a:pt x="191" y="998"/>
                    <a:pt x="222" y="998"/>
                    <a:pt x="222" y="967"/>
                  </a:cubicBezTo>
                  <a:cubicBezTo>
                    <a:pt x="254" y="935"/>
                    <a:pt x="222" y="872"/>
                    <a:pt x="222" y="808"/>
                  </a:cubicBezTo>
                  <a:cubicBezTo>
                    <a:pt x="222" y="745"/>
                    <a:pt x="222" y="650"/>
                    <a:pt x="222" y="555"/>
                  </a:cubicBezTo>
                  <a:cubicBezTo>
                    <a:pt x="222" y="492"/>
                    <a:pt x="222" y="397"/>
                    <a:pt x="191" y="302"/>
                  </a:cubicBezTo>
                  <a:cubicBezTo>
                    <a:pt x="191" y="207"/>
                    <a:pt x="191" y="143"/>
                    <a:pt x="191" y="48"/>
                  </a:cubicBezTo>
                  <a:cubicBezTo>
                    <a:pt x="191" y="17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4721822" y="3123909"/>
              <a:ext cx="5240" cy="16112"/>
            </a:xfrm>
            <a:custGeom>
              <a:avLst/>
              <a:gdLst/>
              <a:ahLst/>
              <a:cxnLst/>
              <a:rect l="l" t="t" r="r" b="b"/>
              <a:pathLst>
                <a:path w="160" h="492" extrusionOk="0">
                  <a:moveTo>
                    <a:pt x="96" y="1"/>
                  </a:moveTo>
                  <a:cubicBezTo>
                    <a:pt x="32" y="1"/>
                    <a:pt x="32" y="32"/>
                    <a:pt x="32" y="64"/>
                  </a:cubicBezTo>
                  <a:cubicBezTo>
                    <a:pt x="1" y="96"/>
                    <a:pt x="1" y="127"/>
                    <a:pt x="1" y="159"/>
                  </a:cubicBezTo>
                  <a:cubicBezTo>
                    <a:pt x="1" y="191"/>
                    <a:pt x="1" y="222"/>
                    <a:pt x="1" y="254"/>
                  </a:cubicBezTo>
                  <a:cubicBezTo>
                    <a:pt x="1" y="286"/>
                    <a:pt x="1" y="317"/>
                    <a:pt x="1" y="349"/>
                  </a:cubicBezTo>
                  <a:cubicBezTo>
                    <a:pt x="1" y="381"/>
                    <a:pt x="1" y="381"/>
                    <a:pt x="32" y="412"/>
                  </a:cubicBezTo>
                  <a:cubicBezTo>
                    <a:pt x="32" y="444"/>
                    <a:pt x="32" y="444"/>
                    <a:pt x="32" y="444"/>
                  </a:cubicBezTo>
                  <a:cubicBezTo>
                    <a:pt x="32" y="476"/>
                    <a:pt x="56" y="491"/>
                    <a:pt x="80" y="491"/>
                  </a:cubicBezTo>
                  <a:cubicBezTo>
                    <a:pt x="104" y="491"/>
                    <a:pt x="127" y="476"/>
                    <a:pt x="127" y="444"/>
                  </a:cubicBezTo>
                  <a:cubicBezTo>
                    <a:pt x="127" y="444"/>
                    <a:pt x="127" y="444"/>
                    <a:pt x="127" y="412"/>
                  </a:cubicBezTo>
                  <a:cubicBezTo>
                    <a:pt x="159" y="381"/>
                    <a:pt x="159" y="381"/>
                    <a:pt x="159" y="349"/>
                  </a:cubicBezTo>
                  <a:cubicBezTo>
                    <a:pt x="159" y="317"/>
                    <a:pt x="159" y="286"/>
                    <a:pt x="159" y="254"/>
                  </a:cubicBezTo>
                  <a:cubicBezTo>
                    <a:pt x="159" y="222"/>
                    <a:pt x="159" y="191"/>
                    <a:pt x="159" y="159"/>
                  </a:cubicBezTo>
                  <a:cubicBezTo>
                    <a:pt x="159" y="127"/>
                    <a:pt x="159" y="96"/>
                    <a:pt x="159" y="64"/>
                  </a:cubicBezTo>
                  <a:cubicBezTo>
                    <a:pt x="159" y="32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4733251" y="3144638"/>
              <a:ext cx="4159" cy="15359"/>
            </a:xfrm>
            <a:custGeom>
              <a:avLst/>
              <a:gdLst/>
              <a:ahLst/>
              <a:cxnLst/>
              <a:rect l="l" t="t" r="r" b="b"/>
              <a:pathLst>
                <a:path w="127" h="469" extrusionOk="0">
                  <a:moveTo>
                    <a:pt x="64" y="1"/>
                  </a:moveTo>
                  <a:cubicBezTo>
                    <a:pt x="32" y="1"/>
                    <a:pt x="0" y="33"/>
                    <a:pt x="0" y="64"/>
                  </a:cubicBezTo>
                  <a:cubicBezTo>
                    <a:pt x="0" y="128"/>
                    <a:pt x="0" y="191"/>
                    <a:pt x="0" y="254"/>
                  </a:cubicBezTo>
                  <a:cubicBezTo>
                    <a:pt x="0" y="286"/>
                    <a:pt x="0" y="318"/>
                    <a:pt x="0" y="349"/>
                  </a:cubicBezTo>
                  <a:cubicBezTo>
                    <a:pt x="0" y="381"/>
                    <a:pt x="0" y="413"/>
                    <a:pt x="32" y="444"/>
                  </a:cubicBezTo>
                  <a:cubicBezTo>
                    <a:pt x="32" y="460"/>
                    <a:pt x="40" y="468"/>
                    <a:pt x="52" y="468"/>
                  </a:cubicBezTo>
                  <a:cubicBezTo>
                    <a:pt x="64" y="468"/>
                    <a:pt x="79" y="460"/>
                    <a:pt x="95" y="444"/>
                  </a:cubicBezTo>
                  <a:cubicBezTo>
                    <a:pt x="127" y="413"/>
                    <a:pt x="127" y="381"/>
                    <a:pt x="127" y="349"/>
                  </a:cubicBezTo>
                  <a:cubicBezTo>
                    <a:pt x="127" y="318"/>
                    <a:pt x="127" y="286"/>
                    <a:pt x="127" y="254"/>
                  </a:cubicBezTo>
                  <a:cubicBezTo>
                    <a:pt x="127" y="191"/>
                    <a:pt x="127" y="128"/>
                    <a:pt x="127" y="64"/>
                  </a:cubicBezTo>
                  <a:cubicBezTo>
                    <a:pt x="127" y="33"/>
                    <a:pt x="95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4697981" y="3148535"/>
              <a:ext cx="7303" cy="67460"/>
            </a:xfrm>
            <a:custGeom>
              <a:avLst/>
              <a:gdLst/>
              <a:ahLst/>
              <a:cxnLst/>
              <a:rect l="l" t="t" r="r" b="b"/>
              <a:pathLst>
                <a:path w="223" h="2060" extrusionOk="0">
                  <a:moveTo>
                    <a:pt x="155" y="1"/>
                  </a:moveTo>
                  <a:cubicBezTo>
                    <a:pt x="119" y="1"/>
                    <a:pt x="80" y="24"/>
                    <a:pt x="64" y="72"/>
                  </a:cubicBezTo>
                  <a:cubicBezTo>
                    <a:pt x="64" y="389"/>
                    <a:pt x="64" y="737"/>
                    <a:pt x="32" y="1054"/>
                  </a:cubicBezTo>
                  <a:cubicBezTo>
                    <a:pt x="32" y="1370"/>
                    <a:pt x="0" y="1687"/>
                    <a:pt x="64" y="2035"/>
                  </a:cubicBezTo>
                  <a:cubicBezTo>
                    <a:pt x="64" y="2051"/>
                    <a:pt x="80" y="2059"/>
                    <a:pt x="95" y="2059"/>
                  </a:cubicBezTo>
                  <a:cubicBezTo>
                    <a:pt x="111" y="2059"/>
                    <a:pt x="127" y="2051"/>
                    <a:pt x="127" y="2035"/>
                  </a:cubicBezTo>
                  <a:cubicBezTo>
                    <a:pt x="190" y="1719"/>
                    <a:pt x="222" y="1370"/>
                    <a:pt x="222" y="1054"/>
                  </a:cubicBezTo>
                  <a:cubicBezTo>
                    <a:pt x="222" y="737"/>
                    <a:pt x="222" y="389"/>
                    <a:pt x="222" y="72"/>
                  </a:cubicBezTo>
                  <a:cubicBezTo>
                    <a:pt x="222" y="24"/>
                    <a:pt x="190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4681378" y="3188716"/>
              <a:ext cx="8351" cy="44373"/>
            </a:xfrm>
            <a:custGeom>
              <a:avLst/>
              <a:gdLst/>
              <a:ahLst/>
              <a:cxnLst/>
              <a:rect l="l" t="t" r="r" b="b"/>
              <a:pathLst>
                <a:path w="255" h="1355" extrusionOk="0">
                  <a:moveTo>
                    <a:pt x="159" y="1"/>
                  </a:moveTo>
                  <a:cubicBezTo>
                    <a:pt x="127" y="1"/>
                    <a:pt x="96" y="17"/>
                    <a:pt x="96" y="48"/>
                  </a:cubicBezTo>
                  <a:cubicBezTo>
                    <a:pt x="96" y="270"/>
                    <a:pt x="64" y="460"/>
                    <a:pt x="32" y="650"/>
                  </a:cubicBezTo>
                  <a:cubicBezTo>
                    <a:pt x="32" y="777"/>
                    <a:pt x="32" y="872"/>
                    <a:pt x="32" y="967"/>
                  </a:cubicBezTo>
                  <a:cubicBezTo>
                    <a:pt x="1" y="1062"/>
                    <a:pt x="1" y="1188"/>
                    <a:pt x="32" y="1283"/>
                  </a:cubicBezTo>
                  <a:cubicBezTo>
                    <a:pt x="48" y="1331"/>
                    <a:pt x="88" y="1355"/>
                    <a:pt x="127" y="1355"/>
                  </a:cubicBezTo>
                  <a:cubicBezTo>
                    <a:pt x="167" y="1355"/>
                    <a:pt x="207" y="1331"/>
                    <a:pt x="222" y="1283"/>
                  </a:cubicBezTo>
                  <a:cubicBezTo>
                    <a:pt x="254" y="1188"/>
                    <a:pt x="254" y="1062"/>
                    <a:pt x="254" y="967"/>
                  </a:cubicBezTo>
                  <a:lnTo>
                    <a:pt x="254" y="650"/>
                  </a:lnTo>
                  <a:cubicBezTo>
                    <a:pt x="254" y="460"/>
                    <a:pt x="222" y="270"/>
                    <a:pt x="222" y="48"/>
                  </a:cubicBezTo>
                  <a:cubicBezTo>
                    <a:pt x="222" y="17"/>
                    <a:pt x="191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4682426" y="3239017"/>
              <a:ext cx="6255" cy="10414"/>
            </a:xfrm>
            <a:custGeom>
              <a:avLst/>
              <a:gdLst/>
              <a:ahLst/>
              <a:cxnLst/>
              <a:rect l="l" t="t" r="r" b="b"/>
              <a:pathLst>
                <a:path w="191" h="318" extrusionOk="0">
                  <a:moveTo>
                    <a:pt x="95" y="1"/>
                  </a:moveTo>
                  <a:cubicBezTo>
                    <a:pt x="64" y="1"/>
                    <a:pt x="64" y="1"/>
                    <a:pt x="32" y="33"/>
                  </a:cubicBezTo>
                  <a:cubicBezTo>
                    <a:pt x="32" y="33"/>
                    <a:pt x="0" y="64"/>
                    <a:pt x="0" y="96"/>
                  </a:cubicBezTo>
                  <a:lnTo>
                    <a:pt x="0" y="159"/>
                  </a:lnTo>
                  <a:lnTo>
                    <a:pt x="0" y="191"/>
                  </a:lnTo>
                  <a:cubicBezTo>
                    <a:pt x="0" y="223"/>
                    <a:pt x="0" y="254"/>
                    <a:pt x="0" y="254"/>
                  </a:cubicBezTo>
                  <a:cubicBezTo>
                    <a:pt x="32" y="286"/>
                    <a:pt x="32" y="286"/>
                    <a:pt x="32" y="318"/>
                  </a:cubicBezTo>
                  <a:lnTo>
                    <a:pt x="127" y="318"/>
                  </a:lnTo>
                  <a:cubicBezTo>
                    <a:pt x="159" y="318"/>
                    <a:pt x="159" y="286"/>
                    <a:pt x="190" y="254"/>
                  </a:cubicBezTo>
                  <a:cubicBezTo>
                    <a:pt x="190" y="254"/>
                    <a:pt x="190" y="223"/>
                    <a:pt x="190" y="191"/>
                  </a:cubicBezTo>
                  <a:lnTo>
                    <a:pt x="190" y="159"/>
                  </a:lnTo>
                  <a:lnTo>
                    <a:pt x="190" y="96"/>
                  </a:lnTo>
                  <a:cubicBezTo>
                    <a:pt x="190" y="64"/>
                    <a:pt x="190" y="33"/>
                    <a:pt x="159" y="33"/>
                  </a:cubicBezTo>
                  <a:cubicBezTo>
                    <a:pt x="159" y="1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4682426" y="3170574"/>
              <a:ext cx="6255" cy="10414"/>
            </a:xfrm>
            <a:custGeom>
              <a:avLst/>
              <a:gdLst/>
              <a:ahLst/>
              <a:cxnLst/>
              <a:rect l="l" t="t" r="r" b="b"/>
              <a:pathLst>
                <a:path w="191" h="318" extrusionOk="0">
                  <a:moveTo>
                    <a:pt x="95" y="1"/>
                  </a:moveTo>
                  <a:cubicBezTo>
                    <a:pt x="64" y="1"/>
                    <a:pt x="64" y="1"/>
                    <a:pt x="32" y="32"/>
                  </a:cubicBezTo>
                  <a:cubicBezTo>
                    <a:pt x="0" y="32"/>
                    <a:pt x="0" y="64"/>
                    <a:pt x="0" y="127"/>
                  </a:cubicBezTo>
                  <a:cubicBezTo>
                    <a:pt x="0" y="159"/>
                    <a:pt x="0" y="159"/>
                    <a:pt x="0" y="191"/>
                  </a:cubicBezTo>
                  <a:cubicBezTo>
                    <a:pt x="0" y="222"/>
                    <a:pt x="0" y="222"/>
                    <a:pt x="32" y="222"/>
                  </a:cubicBezTo>
                  <a:lnTo>
                    <a:pt x="0" y="222"/>
                  </a:lnTo>
                  <a:cubicBezTo>
                    <a:pt x="0" y="222"/>
                    <a:pt x="0" y="222"/>
                    <a:pt x="32" y="254"/>
                  </a:cubicBezTo>
                  <a:cubicBezTo>
                    <a:pt x="32" y="254"/>
                    <a:pt x="32" y="286"/>
                    <a:pt x="32" y="286"/>
                  </a:cubicBezTo>
                  <a:cubicBezTo>
                    <a:pt x="32" y="293"/>
                    <a:pt x="34" y="299"/>
                    <a:pt x="37" y="303"/>
                  </a:cubicBezTo>
                  <a:lnTo>
                    <a:pt x="37" y="303"/>
                  </a:lnTo>
                  <a:cubicBezTo>
                    <a:pt x="41" y="311"/>
                    <a:pt x="49" y="317"/>
                    <a:pt x="64" y="317"/>
                  </a:cubicBezTo>
                  <a:lnTo>
                    <a:pt x="159" y="317"/>
                  </a:lnTo>
                  <a:cubicBezTo>
                    <a:pt x="159" y="286"/>
                    <a:pt x="190" y="286"/>
                    <a:pt x="190" y="254"/>
                  </a:cubicBezTo>
                  <a:cubicBezTo>
                    <a:pt x="190" y="254"/>
                    <a:pt x="190" y="222"/>
                    <a:pt x="190" y="222"/>
                  </a:cubicBezTo>
                  <a:cubicBezTo>
                    <a:pt x="190" y="191"/>
                    <a:pt x="190" y="191"/>
                    <a:pt x="190" y="159"/>
                  </a:cubicBezTo>
                  <a:cubicBezTo>
                    <a:pt x="190" y="159"/>
                    <a:pt x="190" y="127"/>
                    <a:pt x="190" y="127"/>
                  </a:cubicBezTo>
                  <a:cubicBezTo>
                    <a:pt x="190" y="127"/>
                    <a:pt x="190" y="96"/>
                    <a:pt x="159" y="96"/>
                  </a:cubicBezTo>
                  <a:cubicBezTo>
                    <a:pt x="159" y="64"/>
                    <a:pt x="159" y="64"/>
                    <a:pt x="127" y="32"/>
                  </a:cubicBezTo>
                  <a:cubicBezTo>
                    <a:pt x="95" y="32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4697981" y="3220350"/>
              <a:ext cx="6255" cy="11462"/>
            </a:xfrm>
            <a:custGeom>
              <a:avLst/>
              <a:gdLst/>
              <a:ahLst/>
              <a:cxnLst/>
              <a:rect l="l" t="t" r="r" b="b"/>
              <a:pathLst>
                <a:path w="191" h="350" extrusionOk="0">
                  <a:moveTo>
                    <a:pt x="95" y="1"/>
                  </a:moveTo>
                  <a:cubicBezTo>
                    <a:pt x="64" y="1"/>
                    <a:pt x="32" y="32"/>
                    <a:pt x="32" y="6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127"/>
                    <a:pt x="0" y="159"/>
                    <a:pt x="0" y="191"/>
                  </a:cubicBezTo>
                  <a:cubicBezTo>
                    <a:pt x="0" y="191"/>
                    <a:pt x="0" y="222"/>
                    <a:pt x="32" y="254"/>
                  </a:cubicBezTo>
                  <a:lnTo>
                    <a:pt x="32" y="317"/>
                  </a:lnTo>
                  <a:cubicBezTo>
                    <a:pt x="64" y="317"/>
                    <a:pt x="95" y="349"/>
                    <a:pt x="95" y="349"/>
                  </a:cubicBezTo>
                  <a:cubicBezTo>
                    <a:pt x="127" y="349"/>
                    <a:pt x="159" y="317"/>
                    <a:pt x="159" y="317"/>
                  </a:cubicBezTo>
                  <a:lnTo>
                    <a:pt x="190" y="254"/>
                  </a:lnTo>
                  <a:cubicBezTo>
                    <a:pt x="190" y="222"/>
                    <a:pt x="190" y="191"/>
                    <a:pt x="190" y="191"/>
                  </a:cubicBezTo>
                  <a:cubicBezTo>
                    <a:pt x="190" y="159"/>
                    <a:pt x="190" y="127"/>
                    <a:pt x="190" y="96"/>
                  </a:cubicBezTo>
                  <a:lnTo>
                    <a:pt x="190" y="64"/>
                  </a:lnTo>
                  <a:cubicBezTo>
                    <a:pt x="190" y="32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4700044" y="3134290"/>
              <a:ext cx="6255" cy="8318"/>
            </a:xfrm>
            <a:custGeom>
              <a:avLst/>
              <a:gdLst/>
              <a:ahLst/>
              <a:cxnLst/>
              <a:rect l="l" t="t" r="r" b="b"/>
              <a:pathLst>
                <a:path w="191" h="254" extrusionOk="0">
                  <a:moveTo>
                    <a:pt x="96" y="0"/>
                  </a:moveTo>
                  <a:cubicBezTo>
                    <a:pt x="64" y="0"/>
                    <a:pt x="64" y="32"/>
                    <a:pt x="32" y="32"/>
                  </a:cubicBezTo>
                  <a:cubicBezTo>
                    <a:pt x="32" y="64"/>
                    <a:pt x="1" y="95"/>
                    <a:pt x="32" y="127"/>
                  </a:cubicBezTo>
                  <a:cubicBezTo>
                    <a:pt x="32" y="127"/>
                    <a:pt x="32" y="159"/>
                    <a:pt x="32" y="159"/>
                  </a:cubicBezTo>
                  <a:cubicBezTo>
                    <a:pt x="32" y="190"/>
                    <a:pt x="32" y="190"/>
                    <a:pt x="64" y="222"/>
                  </a:cubicBezTo>
                  <a:cubicBezTo>
                    <a:pt x="64" y="222"/>
                    <a:pt x="96" y="254"/>
                    <a:pt x="96" y="254"/>
                  </a:cubicBezTo>
                  <a:cubicBezTo>
                    <a:pt x="127" y="254"/>
                    <a:pt x="127" y="222"/>
                    <a:pt x="159" y="222"/>
                  </a:cubicBezTo>
                  <a:cubicBezTo>
                    <a:pt x="159" y="222"/>
                    <a:pt x="159" y="190"/>
                    <a:pt x="159" y="159"/>
                  </a:cubicBezTo>
                  <a:cubicBezTo>
                    <a:pt x="159" y="159"/>
                    <a:pt x="191" y="127"/>
                    <a:pt x="191" y="127"/>
                  </a:cubicBezTo>
                  <a:cubicBezTo>
                    <a:pt x="191" y="95"/>
                    <a:pt x="191" y="64"/>
                    <a:pt x="159" y="32"/>
                  </a:cubicBezTo>
                  <a:cubicBezTo>
                    <a:pt x="159" y="32"/>
                    <a:pt x="127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048000" y="264417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коллектива </a:t>
            </a:r>
            <a:r>
              <a:rPr lang="ru-RU" sz="3200" b="1" dirty="0" smtClean="0">
                <a:solidFill>
                  <a:prstClr val="white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родит</a:t>
            </a:r>
            <a:endParaRPr lang="ru-RU" sz="3200" b="1" dirty="0">
              <a:solidFill>
                <a:prstClr val="white"/>
              </a:solidFill>
              <a:latin typeface="Times New Roman" pitchFamily="18" charset="0"/>
              <a:ea typeface="맑은 고딕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4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44625"/>
            <a:ext cx="8551862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 Попечительского совета МАОУ ЛИТ  на  2024-2025 учебный год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052737"/>
            <a:ext cx="8424936" cy="5124227"/>
          </a:xfrm>
        </p:spPr>
        <p:txBody>
          <a:bodyPr>
            <a:noAutofit/>
          </a:bodyPr>
          <a:lstStyle/>
          <a:p>
            <a:pPr lvl="0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организационное собрание, утвердить руководство Попечительского совета, провести фотографирование родителей, активно участвующих в жизни лицея.  Отв. 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Ванакова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Н.О., сентябрь 2024</a:t>
            </a:r>
          </a:p>
          <a:p>
            <a:pPr lvl="0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Утвердить внебюджетное штатное расписание на новый учебный год    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Оформить стенд попечительского совета.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Отв., сентябрь 2024</a:t>
            </a:r>
          </a:p>
          <a:p>
            <a:pPr lvl="0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общелицейские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родительские собрания.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Отв. Е.В, Николаева,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Шашлова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Н.И.,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Пестрикова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Т.Д.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 2024, октябрь, ноябрь 2024, февраль 2025</a:t>
            </a:r>
          </a:p>
          <a:p>
            <a:pPr lvl="0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Совершенствовать материально-техническую базу классных кабинетов.                                                                                Отв. попечительские советы классных коллективов,  срок - в течение года.</a:t>
            </a:r>
          </a:p>
          <a:p>
            <a:pPr lvl="0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организационные комитеты по подготовке и проведению праздников «Последнего звонка» и выпускных вечеров в 9 и 11 классах.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Черников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Д.В.</a:t>
            </a:r>
          </a:p>
          <a:p>
            <a:pPr lvl="0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подготовку к летней занятости учащихся, к открытию городских оздоровительных лагерей, к проведению ремонтных работ в лицее.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Отв. классные родительские комитеты.</a:t>
            </a:r>
          </a:p>
          <a:p>
            <a:pPr lvl="0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Контролировать организацию питания учащихся.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Группа Родительский контроль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207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>
            <a:off x="4267200" y="1266825"/>
            <a:ext cx="52387" cy="509331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267200" y="1266825"/>
            <a:ext cx="477837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267199" y="1992535"/>
            <a:ext cx="477837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286251" y="2587413"/>
            <a:ext cx="477837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305301" y="3163241"/>
            <a:ext cx="477837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324352" y="3686348"/>
            <a:ext cx="477837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293393" y="4097927"/>
            <a:ext cx="477837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310061" y="4654723"/>
            <a:ext cx="477837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312443" y="5203983"/>
            <a:ext cx="477837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312443" y="5753932"/>
            <a:ext cx="477837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312443" y="6360136"/>
            <a:ext cx="477837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44259"/>
            <a:ext cx="11573197" cy="72424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РЕШЕНИЕ Попечительского совета (</a:t>
            </a:r>
            <a:r>
              <a:rPr lang="ru-RU" sz="2400" b="1" dirty="0" smtClean="0">
                <a:solidFill>
                  <a:srgbClr val="C00000"/>
                </a:solidFill>
              </a:rPr>
              <a:t>ПРОЕКТ</a:t>
            </a:r>
            <a:r>
              <a:rPr lang="ru-RU" sz="3600" b="1" dirty="0" smtClean="0">
                <a:solidFill>
                  <a:srgbClr val="C00000"/>
                </a:solidFill>
              </a:rPr>
              <a:t>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AA33E3C8-CB4D-4871-95B7-74CFF8749860}"/>
              </a:ext>
            </a:extLst>
          </p:cNvPr>
          <p:cNvGrpSpPr/>
          <p:nvPr/>
        </p:nvGrpSpPr>
        <p:grpSpPr>
          <a:xfrm>
            <a:off x="1323426" y="4021725"/>
            <a:ext cx="2011861" cy="2629535"/>
            <a:chOff x="1105009" y="665240"/>
            <a:chExt cx="3688534" cy="5244116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25A912DF-6A5E-4C44-9081-6BCE532171F4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EAAEC7CF-CDCD-41BA-9D01-CD92532F2C8F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9" name="Полилиния 8"/>
          <p:cNvSpPr/>
          <p:nvPr/>
        </p:nvSpPr>
        <p:spPr>
          <a:xfrm>
            <a:off x="942976" y="1096933"/>
            <a:ext cx="3000374" cy="861406"/>
          </a:xfrm>
          <a:custGeom>
            <a:avLst/>
            <a:gdLst>
              <a:gd name="connsiteX0" fmla="*/ 0 w 1722812"/>
              <a:gd name="connsiteY0" fmla="*/ 86141 h 861406"/>
              <a:gd name="connsiteX1" fmla="*/ 86141 w 1722812"/>
              <a:gd name="connsiteY1" fmla="*/ 0 h 861406"/>
              <a:gd name="connsiteX2" fmla="*/ 1636671 w 1722812"/>
              <a:gd name="connsiteY2" fmla="*/ 0 h 861406"/>
              <a:gd name="connsiteX3" fmla="*/ 1722812 w 1722812"/>
              <a:gd name="connsiteY3" fmla="*/ 86141 h 861406"/>
              <a:gd name="connsiteX4" fmla="*/ 1722812 w 1722812"/>
              <a:gd name="connsiteY4" fmla="*/ 775265 h 861406"/>
              <a:gd name="connsiteX5" fmla="*/ 1636671 w 1722812"/>
              <a:gd name="connsiteY5" fmla="*/ 861406 h 861406"/>
              <a:gd name="connsiteX6" fmla="*/ 86141 w 1722812"/>
              <a:gd name="connsiteY6" fmla="*/ 861406 h 861406"/>
              <a:gd name="connsiteX7" fmla="*/ 0 w 1722812"/>
              <a:gd name="connsiteY7" fmla="*/ 775265 h 861406"/>
              <a:gd name="connsiteX8" fmla="*/ 0 w 1722812"/>
              <a:gd name="connsiteY8" fmla="*/ 86141 h 8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12" h="861406">
                <a:moveTo>
                  <a:pt x="0" y="86141"/>
                </a:moveTo>
                <a:cubicBezTo>
                  <a:pt x="0" y="38567"/>
                  <a:pt x="38567" y="0"/>
                  <a:pt x="86141" y="0"/>
                </a:cubicBezTo>
                <a:lnTo>
                  <a:pt x="1636671" y="0"/>
                </a:lnTo>
                <a:cubicBezTo>
                  <a:pt x="1684245" y="0"/>
                  <a:pt x="1722812" y="38567"/>
                  <a:pt x="1722812" y="86141"/>
                </a:cubicBezTo>
                <a:lnTo>
                  <a:pt x="1722812" y="775265"/>
                </a:lnTo>
                <a:cubicBezTo>
                  <a:pt x="1722812" y="822839"/>
                  <a:pt x="1684245" y="861406"/>
                  <a:pt x="1636671" y="861406"/>
                </a:cubicBezTo>
                <a:lnTo>
                  <a:pt x="86141" y="861406"/>
                </a:lnTo>
                <a:cubicBezTo>
                  <a:pt x="38567" y="861406"/>
                  <a:pt x="0" y="822839"/>
                  <a:pt x="0" y="775265"/>
                </a:cubicBezTo>
                <a:lnTo>
                  <a:pt x="0" y="86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75" tIns="29675" rIns="29675" bIns="29675" numCol="1" spcCol="1270" anchor="ctr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rgbClr val="7030A0"/>
                </a:solidFill>
              </a:rPr>
              <a:t>1.Продолжить работу родительской общественности по :</a:t>
            </a:r>
            <a:endParaRPr lang="ru-RU" b="1" kern="1200" dirty="0">
              <a:solidFill>
                <a:srgbClr val="7030A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4643436" y="1087341"/>
            <a:ext cx="6875463" cy="557061"/>
          </a:xfrm>
          <a:custGeom>
            <a:avLst/>
            <a:gdLst>
              <a:gd name="connsiteX0" fmla="*/ 0 w 1722812"/>
              <a:gd name="connsiteY0" fmla="*/ 86141 h 861406"/>
              <a:gd name="connsiteX1" fmla="*/ 86141 w 1722812"/>
              <a:gd name="connsiteY1" fmla="*/ 0 h 861406"/>
              <a:gd name="connsiteX2" fmla="*/ 1636671 w 1722812"/>
              <a:gd name="connsiteY2" fmla="*/ 0 h 861406"/>
              <a:gd name="connsiteX3" fmla="*/ 1722812 w 1722812"/>
              <a:gd name="connsiteY3" fmla="*/ 86141 h 861406"/>
              <a:gd name="connsiteX4" fmla="*/ 1722812 w 1722812"/>
              <a:gd name="connsiteY4" fmla="*/ 775265 h 861406"/>
              <a:gd name="connsiteX5" fmla="*/ 1636671 w 1722812"/>
              <a:gd name="connsiteY5" fmla="*/ 861406 h 861406"/>
              <a:gd name="connsiteX6" fmla="*/ 86141 w 1722812"/>
              <a:gd name="connsiteY6" fmla="*/ 861406 h 861406"/>
              <a:gd name="connsiteX7" fmla="*/ 0 w 1722812"/>
              <a:gd name="connsiteY7" fmla="*/ 775265 h 861406"/>
              <a:gd name="connsiteX8" fmla="*/ 0 w 1722812"/>
              <a:gd name="connsiteY8" fmla="*/ 86141 h 8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12" h="861406">
                <a:moveTo>
                  <a:pt x="0" y="86141"/>
                </a:moveTo>
                <a:cubicBezTo>
                  <a:pt x="0" y="38567"/>
                  <a:pt x="38567" y="0"/>
                  <a:pt x="86141" y="0"/>
                </a:cubicBezTo>
                <a:lnTo>
                  <a:pt x="1636671" y="0"/>
                </a:lnTo>
                <a:cubicBezTo>
                  <a:pt x="1684245" y="0"/>
                  <a:pt x="1722812" y="38567"/>
                  <a:pt x="1722812" y="86141"/>
                </a:cubicBezTo>
                <a:lnTo>
                  <a:pt x="1722812" y="775265"/>
                </a:lnTo>
                <a:cubicBezTo>
                  <a:pt x="1722812" y="822839"/>
                  <a:pt x="1684245" y="861406"/>
                  <a:pt x="1636671" y="861406"/>
                </a:cubicBezTo>
                <a:lnTo>
                  <a:pt x="86141" y="861406"/>
                </a:lnTo>
                <a:cubicBezTo>
                  <a:pt x="38567" y="861406"/>
                  <a:pt x="0" y="822839"/>
                  <a:pt x="0" y="775265"/>
                </a:cubicBezTo>
                <a:lnTo>
                  <a:pt x="0" y="86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75" tIns="29675" rIns="29675" bIns="29675" numCol="1" spcCol="1270" anchor="ctr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7030A0"/>
                </a:solidFill>
              </a:rPr>
              <a:t>о</a:t>
            </a:r>
            <a:r>
              <a:rPr lang="ru-RU" sz="1200" b="1" dirty="0" smtClean="0">
                <a:solidFill>
                  <a:srgbClr val="7030A0"/>
                </a:solidFill>
              </a:rPr>
              <a:t>рганизации комфортной образовательной среды в лицее</a:t>
            </a:r>
            <a:endParaRPr lang="ru-RU" sz="1200" b="1" kern="1200" dirty="0">
              <a:solidFill>
                <a:srgbClr val="7030A0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4745037" y="1696010"/>
            <a:ext cx="6875464" cy="606699"/>
          </a:xfrm>
          <a:custGeom>
            <a:avLst/>
            <a:gdLst>
              <a:gd name="connsiteX0" fmla="*/ 0 w 1722812"/>
              <a:gd name="connsiteY0" fmla="*/ 86141 h 861406"/>
              <a:gd name="connsiteX1" fmla="*/ 86141 w 1722812"/>
              <a:gd name="connsiteY1" fmla="*/ 0 h 861406"/>
              <a:gd name="connsiteX2" fmla="*/ 1636671 w 1722812"/>
              <a:gd name="connsiteY2" fmla="*/ 0 h 861406"/>
              <a:gd name="connsiteX3" fmla="*/ 1722812 w 1722812"/>
              <a:gd name="connsiteY3" fmla="*/ 86141 h 861406"/>
              <a:gd name="connsiteX4" fmla="*/ 1722812 w 1722812"/>
              <a:gd name="connsiteY4" fmla="*/ 775265 h 861406"/>
              <a:gd name="connsiteX5" fmla="*/ 1636671 w 1722812"/>
              <a:gd name="connsiteY5" fmla="*/ 861406 h 861406"/>
              <a:gd name="connsiteX6" fmla="*/ 86141 w 1722812"/>
              <a:gd name="connsiteY6" fmla="*/ 861406 h 861406"/>
              <a:gd name="connsiteX7" fmla="*/ 0 w 1722812"/>
              <a:gd name="connsiteY7" fmla="*/ 775265 h 861406"/>
              <a:gd name="connsiteX8" fmla="*/ 0 w 1722812"/>
              <a:gd name="connsiteY8" fmla="*/ 86141 h 8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12" h="861406">
                <a:moveTo>
                  <a:pt x="0" y="86141"/>
                </a:moveTo>
                <a:cubicBezTo>
                  <a:pt x="0" y="38567"/>
                  <a:pt x="38567" y="0"/>
                  <a:pt x="86141" y="0"/>
                </a:cubicBezTo>
                <a:lnTo>
                  <a:pt x="1636671" y="0"/>
                </a:lnTo>
                <a:cubicBezTo>
                  <a:pt x="1684245" y="0"/>
                  <a:pt x="1722812" y="38567"/>
                  <a:pt x="1722812" y="86141"/>
                </a:cubicBezTo>
                <a:lnTo>
                  <a:pt x="1722812" y="775265"/>
                </a:lnTo>
                <a:cubicBezTo>
                  <a:pt x="1722812" y="822839"/>
                  <a:pt x="1684245" y="861406"/>
                  <a:pt x="1636671" y="861406"/>
                </a:cubicBezTo>
                <a:lnTo>
                  <a:pt x="86141" y="861406"/>
                </a:lnTo>
                <a:cubicBezTo>
                  <a:pt x="38567" y="861406"/>
                  <a:pt x="0" y="822839"/>
                  <a:pt x="0" y="775265"/>
                </a:cubicBezTo>
                <a:lnTo>
                  <a:pt x="0" y="86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75" tIns="29675" rIns="29675" bIns="29675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 smtClean="0">
              <a:solidFill>
                <a:srgbClr val="7030A0"/>
              </a:solidFill>
            </a:endParaRPr>
          </a:p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smtClean="0">
                <a:solidFill>
                  <a:srgbClr val="7030A0"/>
                </a:solidFill>
              </a:rPr>
              <a:t>построению системы поддержки персонифицированного профессионального развития педагогов, обеспечивающую своевременную методическую подготовку с нацеленностью на достижение планируемых образовательных результатов;</a:t>
            </a:r>
          </a:p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>
              <a:solidFill>
                <a:srgbClr val="7030A0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4643437" y="2795218"/>
            <a:ext cx="6875463" cy="582248"/>
          </a:xfrm>
          <a:custGeom>
            <a:avLst/>
            <a:gdLst>
              <a:gd name="connsiteX0" fmla="*/ 0 w 1722812"/>
              <a:gd name="connsiteY0" fmla="*/ 86141 h 861406"/>
              <a:gd name="connsiteX1" fmla="*/ 86141 w 1722812"/>
              <a:gd name="connsiteY1" fmla="*/ 0 h 861406"/>
              <a:gd name="connsiteX2" fmla="*/ 1636671 w 1722812"/>
              <a:gd name="connsiteY2" fmla="*/ 0 h 861406"/>
              <a:gd name="connsiteX3" fmla="*/ 1722812 w 1722812"/>
              <a:gd name="connsiteY3" fmla="*/ 86141 h 861406"/>
              <a:gd name="connsiteX4" fmla="*/ 1722812 w 1722812"/>
              <a:gd name="connsiteY4" fmla="*/ 775265 h 861406"/>
              <a:gd name="connsiteX5" fmla="*/ 1636671 w 1722812"/>
              <a:gd name="connsiteY5" fmla="*/ 861406 h 861406"/>
              <a:gd name="connsiteX6" fmla="*/ 86141 w 1722812"/>
              <a:gd name="connsiteY6" fmla="*/ 861406 h 861406"/>
              <a:gd name="connsiteX7" fmla="*/ 0 w 1722812"/>
              <a:gd name="connsiteY7" fmla="*/ 775265 h 861406"/>
              <a:gd name="connsiteX8" fmla="*/ 0 w 1722812"/>
              <a:gd name="connsiteY8" fmla="*/ 86141 h 8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12" h="861406">
                <a:moveTo>
                  <a:pt x="0" y="86141"/>
                </a:moveTo>
                <a:cubicBezTo>
                  <a:pt x="0" y="38567"/>
                  <a:pt x="38567" y="0"/>
                  <a:pt x="86141" y="0"/>
                </a:cubicBezTo>
                <a:lnTo>
                  <a:pt x="1636671" y="0"/>
                </a:lnTo>
                <a:cubicBezTo>
                  <a:pt x="1684245" y="0"/>
                  <a:pt x="1722812" y="38567"/>
                  <a:pt x="1722812" y="86141"/>
                </a:cubicBezTo>
                <a:lnTo>
                  <a:pt x="1722812" y="775265"/>
                </a:lnTo>
                <a:cubicBezTo>
                  <a:pt x="1722812" y="822839"/>
                  <a:pt x="1684245" y="861406"/>
                  <a:pt x="1636671" y="861406"/>
                </a:cubicBezTo>
                <a:lnTo>
                  <a:pt x="86141" y="861406"/>
                </a:lnTo>
                <a:cubicBezTo>
                  <a:pt x="38567" y="861406"/>
                  <a:pt x="0" y="822839"/>
                  <a:pt x="0" y="775265"/>
                </a:cubicBezTo>
                <a:lnTo>
                  <a:pt x="0" y="86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75" tIns="29675" rIns="29675" bIns="29675" numCol="1" spcCol="1270" anchor="ctr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rgbClr val="7030A0"/>
                </a:solidFill>
              </a:rPr>
              <a:t>расширению возможности образовательного партнёрства взаимодействия со спортивными организациями, вузами, организациями сферы культуры;</a:t>
            </a:r>
            <a:endParaRPr lang="ru-RU" sz="1200" b="1" kern="1200" dirty="0">
              <a:solidFill>
                <a:srgbClr val="7030A0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745038" y="2389131"/>
            <a:ext cx="6875463" cy="396564"/>
          </a:xfrm>
          <a:custGeom>
            <a:avLst/>
            <a:gdLst>
              <a:gd name="connsiteX0" fmla="*/ 0 w 1722812"/>
              <a:gd name="connsiteY0" fmla="*/ 86141 h 861406"/>
              <a:gd name="connsiteX1" fmla="*/ 86141 w 1722812"/>
              <a:gd name="connsiteY1" fmla="*/ 0 h 861406"/>
              <a:gd name="connsiteX2" fmla="*/ 1636671 w 1722812"/>
              <a:gd name="connsiteY2" fmla="*/ 0 h 861406"/>
              <a:gd name="connsiteX3" fmla="*/ 1722812 w 1722812"/>
              <a:gd name="connsiteY3" fmla="*/ 86141 h 861406"/>
              <a:gd name="connsiteX4" fmla="*/ 1722812 w 1722812"/>
              <a:gd name="connsiteY4" fmla="*/ 775265 h 861406"/>
              <a:gd name="connsiteX5" fmla="*/ 1636671 w 1722812"/>
              <a:gd name="connsiteY5" fmla="*/ 861406 h 861406"/>
              <a:gd name="connsiteX6" fmla="*/ 86141 w 1722812"/>
              <a:gd name="connsiteY6" fmla="*/ 861406 h 861406"/>
              <a:gd name="connsiteX7" fmla="*/ 0 w 1722812"/>
              <a:gd name="connsiteY7" fmla="*/ 775265 h 861406"/>
              <a:gd name="connsiteX8" fmla="*/ 0 w 1722812"/>
              <a:gd name="connsiteY8" fmla="*/ 86141 h 8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12" h="861406">
                <a:moveTo>
                  <a:pt x="0" y="86141"/>
                </a:moveTo>
                <a:cubicBezTo>
                  <a:pt x="0" y="38567"/>
                  <a:pt x="38567" y="0"/>
                  <a:pt x="86141" y="0"/>
                </a:cubicBezTo>
                <a:lnTo>
                  <a:pt x="1636671" y="0"/>
                </a:lnTo>
                <a:cubicBezTo>
                  <a:pt x="1684245" y="0"/>
                  <a:pt x="1722812" y="38567"/>
                  <a:pt x="1722812" y="86141"/>
                </a:cubicBezTo>
                <a:lnTo>
                  <a:pt x="1722812" y="775265"/>
                </a:lnTo>
                <a:cubicBezTo>
                  <a:pt x="1722812" y="822839"/>
                  <a:pt x="1684245" y="861406"/>
                  <a:pt x="1636671" y="861406"/>
                </a:cubicBezTo>
                <a:lnTo>
                  <a:pt x="86141" y="861406"/>
                </a:lnTo>
                <a:cubicBezTo>
                  <a:pt x="38567" y="861406"/>
                  <a:pt x="0" y="822839"/>
                  <a:pt x="0" y="775265"/>
                </a:cubicBezTo>
                <a:lnTo>
                  <a:pt x="0" y="86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75" tIns="29675" rIns="29675" bIns="29675" numCol="1" spcCol="1270" anchor="ctr" anchorCtr="0">
            <a:noAutofit/>
          </a:bodyPr>
          <a:lstStyle/>
          <a:p>
            <a:pPr lvl="0"/>
            <a:r>
              <a:rPr lang="ru-RU" sz="1200" b="1" dirty="0" smtClean="0">
                <a:solidFill>
                  <a:srgbClr val="7030A0"/>
                </a:solidFill>
                <a:cs typeface="Times New Roman" pitchFamily="18" charset="0"/>
              </a:rPr>
              <a:t>                       оказанию помощи в организации  питания обучающихся;</a:t>
            </a:r>
            <a:endParaRPr lang="ru-RU" sz="12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4745038" y="3540787"/>
            <a:ext cx="6875463" cy="291123"/>
          </a:xfrm>
          <a:custGeom>
            <a:avLst/>
            <a:gdLst>
              <a:gd name="connsiteX0" fmla="*/ 0 w 1722812"/>
              <a:gd name="connsiteY0" fmla="*/ 86141 h 861406"/>
              <a:gd name="connsiteX1" fmla="*/ 86141 w 1722812"/>
              <a:gd name="connsiteY1" fmla="*/ 0 h 861406"/>
              <a:gd name="connsiteX2" fmla="*/ 1636671 w 1722812"/>
              <a:gd name="connsiteY2" fmla="*/ 0 h 861406"/>
              <a:gd name="connsiteX3" fmla="*/ 1722812 w 1722812"/>
              <a:gd name="connsiteY3" fmla="*/ 86141 h 861406"/>
              <a:gd name="connsiteX4" fmla="*/ 1722812 w 1722812"/>
              <a:gd name="connsiteY4" fmla="*/ 775265 h 861406"/>
              <a:gd name="connsiteX5" fmla="*/ 1636671 w 1722812"/>
              <a:gd name="connsiteY5" fmla="*/ 861406 h 861406"/>
              <a:gd name="connsiteX6" fmla="*/ 86141 w 1722812"/>
              <a:gd name="connsiteY6" fmla="*/ 861406 h 861406"/>
              <a:gd name="connsiteX7" fmla="*/ 0 w 1722812"/>
              <a:gd name="connsiteY7" fmla="*/ 775265 h 861406"/>
              <a:gd name="connsiteX8" fmla="*/ 0 w 1722812"/>
              <a:gd name="connsiteY8" fmla="*/ 86141 h 8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12" h="861406">
                <a:moveTo>
                  <a:pt x="0" y="86141"/>
                </a:moveTo>
                <a:cubicBezTo>
                  <a:pt x="0" y="38567"/>
                  <a:pt x="38567" y="0"/>
                  <a:pt x="86141" y="0"/>
                </a:cubicBezTo>
                <a:lnTo>
                  <a:pt x="1636671" y="0"/>
                </a:lnTo>
                <a:cubicBezTo>
                  <a:pt x="1684245" y="0"/>
                  <a:pt x="1722812" y="38567"/>
                  <a:pt x="1722812" y="86141"/>
                </a:cubicBezTo>
                <a:lnTo>
                  <a:pt x="1722812" y="775265"/>
                </a:lnTo>
                <a:cubicBezTo>
                  <a:pt x="1722812" y="822839"/>
                  <a:pt x="1684245" y="861406"/>
                  <a:pt x="1636671" y="861406"/>
                </a:cubicBezTo>
                <a:lnTo>
                  <a:pt x="86141" y="861406"/>
                </a:lnTo>
                <a:cubicBezTo>
                  <a:pt x="38567" y="861406"/>
                  <a:pt x="0" y="822839"/>
                  <a:pt x="0" y="775265"/>
                </a:cubicBezTo>
                <a:lnTo>
                  <a:pt x="0" y="86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75" tIns="29675" rIns="29675" bIns="29675" numCol="1" spcCol="1270" anchor="ctr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rgbClr val="7030A0"/>
                </a:solidFill>
              </a:rPr>
              <a:t>развитию направления работы с семьей (школа для ребёнка и для всей семьи) </a:t>
            </a:r>
            <a:endParaRPr lang="ru-RU" sz="1200" b="1" kern="1200" dirty="0">
              <a:solidFill>
                <a:srgbClr val="7030A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643437" y="4406810"/>
            <a:ext cx="6875463" cy="582248"/>
          </a:xfrm>
          <a:custGeom>
            <a:avLst/>
            <a:gdLst>
              <a:gd name="connsiteX0" fmla="*/ 0 w 1722812"/>
              <a:gd name="connsiteY0" fmla="*/ 86141 h 861406"/>
              <a:gd name="connsiteX1" fmla="*/ 86141 w 1722812"/>
              <a:gd name="connsiteY1" fmla="*/ 0 h 861406"/>
              <a:gd name="connsiteX2" fmla="*/ 1636671 w 1722812"/>
              <a:gd name="connsiteY2" fmla="*/ 0 h 861406"/>
              <a:gd name="connsiteX3" fmla="*/ 1722812 w 1722812"/>
              <a:gd name="connsiteY3" fmla="*/ 86141 h 861406"/>
              <a:gd name="connsiteX4" fmla="*/ 1722812 w 1722812"/>
              <a:gd name="connsiteY4" fmla="*/ 775265 h 861406"/>
              <a:gd name="connsiteX5" fmla="*/ 1636671 w 1722812"/>
              <a:gd name="connsiteY5" fmla="*/ 861406 h 861406"/>
              <a:gd name="connsiteX6" fmla="*/ 86141 w 1722812"/>
              <a:gd name="connsiteY6" fmla="*/ 861406 h 861406"/>
              <a:gd name="connsiteX7" fmla="*/ 0 w 1722812"/>
              <a:gd name="connsiteY7" fmla="*/ 775265 h 861406"/>
              <a:gd name="connsiteX8" fmla="*/ 0 w 1722812"/>
              <a:gd name="connsiteY8" fmla="*/ 86141 h 8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12" h="861406">
                <a:moveTo>
                  <a:pt x="0" y="86141"/>
                </a:moveTo>
                <a:cubicBezTo>
                  <a:pt x="0" y="38567"/>
                  <a:pt x="38567" y="0"/>
                  <a:pt x="86141" y="0"/>
                </a:cubicBezTo>
                <a:lnTo>
                  <a:pt x="1636671" y="0"/>
                </a:lnTo>
                <a:cubicBezTo>
                  <a:pt x="1684245" y="0"/>
                  <a:pt x="1722812" y="38567"/>
                  <a:pt x="1722812" y="86141"/>
                </a:cubicBezTo>
                <a:lnTo>
                  <a:pt x="1722812" y="775265"/>
                </a:lnTo>
                <a:cubicBezTo>
                  <a:pt x="1722812" y="822839"/>
                  <a:pt x="1684245" y="861406"/>
                  <a:pt x="1636671" y="861406"/>
                </a:cubicBezTo>
                <a:lnTo>
                  <a:pt x="86141" y="861406"/>
                </a:lnTo>
                <a:cubicBezTo>
                  <a:pt x="38567" y="861406"/>
                  <a:pt x="0" y="822839"/>
                  <a:pt x="0" y="775265"/>
                </a:cubicBezTo>
                <a:lnTo>
                  <a:pt x="0" y="86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75" tIns="29675" rIns="29675" bIns="2967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о</a:t>
            </a:r>
            <a:r>
              <a:rPr lang="ru-RU" sz="1200" b="1" dirty="0" smtClean="0">
                <a:solidFill>
                  <a:srgbClr val="7030A0"/>
                </a:solidFill>
                <a:cs typeface="Times New Roman" pitchFamily="18" charset="0"/>
              </a:rPr>
              <a:t>казанию помощи в </a:t>
            </a: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воспитании культуры  поведения в санитарных помещениях  лицея;</a:t>
            </a:r>
            <a:endParaRPr lang="ru-RU" sz="1200" kern="1200" dirty="0"/>
          </a:p>
        </p:txBody>
      </p:sp>
      <p:sp>
        <p:nvSpPr>
          <p:cNvPr id="33" name="Полилиния 32"/>
          <p:cNvSpPr/>
          <p:nvPr/>
        </p:nvSpPr>
        <p:spPr>
          <a:xfrm>
            <a:off x="4745038" y="3918332"/>
            <a:ext cx="6875463" cy="358845"/>
          </a:xfrm>
          <a:custGeom>
            <a:avLst/>
            <a:gdLst>
              <a:gd name="connsiteX0" fmla="*/ 0 w 1722812"/>
              <a:gd name="connsiteY0" fmla="*/ 86141 h 861406"/>
              <a:gd name="connsiteX1" fmla="*/ 86141 w 1722812"/>
              <a:gd name="connsiteY1" fmla="*/ 0 h 861406"/>
              <a:gd name="connsiteX2" fmla="*/ 1636671 w 1722812"/>
              <a:gd name="connsiteY2" fmla="*/ 0 h 861406"/>
              <a:gd name="connsiteX3" fmla="*/ 1722812 w 1722812"/>
              <a:gd name="connsiteY3" fmla="*/ 86141 h 861406"/>
              <a:gd name="connsiteX4" fmla="*/ 1722812 w 1722812"/>
              <a:gd name="connsiteY4" fmla="*/ 775265 h 861406"/>
              <a:gd name="connsiteX5" fmla="*/ 1636671 w 1722812"/>
              <a:gd name="connsiteY5" fmla="*/ 861406 h 861406"/>
              <a:gd name="connsiteX6" fmla="*/ 86141 w 1722812"/>
              <a:gd name="connsiteY6" fmla="*/ 861406 h 861406"/>
              <a:gd name="connsiteX7" fmla="*/ 0 w 1722812"/>
              <a:gd name="connsiteY7" fmla="*/ 775265 h 861406"/>
              <a:gd name="connsiteX8" fmla="*/ 0 w 1722812"/>
              <a:gd name="connsiteY8" fmla="*/ 86141 h 8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12" h="861406">
                <a:moveTo>
                  <a:pt x="0" y="86141"/>
                </a:moveTo>
                <a:cubicBezTo>
                  <a:pt x="0" y="38567"/>
                  <a:pt x="38567" y="0"/>
                  <a:pt x="86141" y="0"/>
                </a:cubicBezTo>
                <a:lnTo>
                  <a:pt x="1636671" y="0"/>
                </a:lnTo>
                <a:cubicBezTo>
                  <a:pt x="1684245" y="0"/>
                  <a:pt x="1722812" y="38567"/>
                  <a:pt x="1722812" y="86141"/>
                </a:cubicBezTo>
                <a:lnTo>
                  <a:pt x="1722812" y="775265"/>
                </a:lnTo>
                <a:cubicBezTo>
                  <a:pt x="1722812" y="822839"/>
                  <a:pt x="1684245" y="861406"/>
                  <a:pt x="1636671" y="861406"/>
                </a:cubicBezTo>
                <a:lnTo>
                  <a:pt x="86141" y="861406"/>
                </a:lnTo>
                <a:cubicBezTo>
                  <a:pt x="38567" y="861406"/>
                  <a:pt x="0" y="822839"/>
                  <a:pt x="0" y="775265"/>
                </a:cubicBezTo>
                <a:lnTo>
                  <a:pt x="0" y="86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75" tIns="29675" rIns="29675" bIns="29675" numCol="1" spcCol="1270" anchor="ctr" anchorCtr="0">
            <a:noAutofit/>
          </a:bodyPr>
          <a:lstStyle/>
          <a:p>
            <a:pPr marL="108000" defTabSz="4445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rgbClr val="7030A0"/>
                </a:solidFill>
                <a:cs typeface="Times New Roman" pitchFamily="18" charset="0"/>
              </a:rPr>
              <a:t>поддерживанию состояния </a:t>
            </a: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кабинетов  в соответствии со всеми санитарно-гигиеническими и техническими требованиями;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4745038" y="5032269"/>
            <a:ext cx="6875463" cy="406583"/>
          </a:xfrm>
          <a:custGeom>
            <a:avLst/>
            <a:gdLst>
              <a:gd name="connsiteX0" fmla="*/ 0 w 1722812"/>
              <a:gd name="connsiteY0" fmla="*/ 86141 h 861406"/>
              <a:gd name="connsiteX1" fmla="*/ 86141 w 1722812"/>
              <a:gd name="connsiteY1" fmla="*/ 0 h 861406"/>
              <a:gd name="connsiteX2" fmla="*/ 1636671 w 1722812"/>
              <a:gd name="connsiteY2" fmla="*/ 0 h 861406"/>
              <a:gd name="connsiteX3" fmla="*/ 1722812 w 1722812"/>
              <a:gd name="connsiteY3" fmla="*/ 86141 h 861406"/>
              <a:gd name="connsiteX4" fmla="*/ 1722812 w 1722812"/>
              <a:gd name="connsiteY4" fmla="*/ 775265 h 861406"/>
              <a:gd name="connsiteX5" fmla="*/ 1636671 w 1722812"/>
              <a:gd name="connsiteY5" fmla="*/ 861406 h 861406"/>
              <a:gd name="connsiteX6" fmla="*/ 86141 w 1722812"/>
              <a:gd name="connsiteY6" fmla="*/ 861406 h 861406"/>
              <a:gd name="connsiteX7" fmla="*/ 0 w 1722812"/>
              <a:gd name="connsiteY7" fmla="*/ 775265 h 861406"/>
              <a:gd name="connsiteX8" fmla="*/ 0 w 1722812"/>
              <a:gd name="connsiteY8" fmla="*/ 86141 h 8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12" h="861406">
                <a:moveTo>
                  <a:pt x="0" y="86141"/>
                </a:moveTo>
                <a:cubicBezTo>
                  <a:pt x="0" y="38567"/>
                  <a:pt x="38567" y="0"/>
                  <a:pt x="86141" y="0"/>
                </a:cubicBezTo>
                <a:lnTo>
                  <a:pt x="1636671" y="0"/>
                </a:lnTo>
                <a:cubicBezTo>
                  <a:pt x="1684245" y="0"/>
                  <a:pt x="1722812" y="38567"/>
                  <a:pt x="1722812" y="86141"/>
                </a:cubicBezTo>
                <a:lnTo>
                  <a:pt x="1722812" y="775265"/>
                </a:lnTo>
                <a:cubicBezTo>
                  <a:pt x="1722812" y="822839"/>
                  <a:pt x="1684245" y="861406"/>
                  <a:pt x="1636671" y="861406"/>
                </a:cubicBezTo>
                <a:lnTo>
                  <a:pt x="86141" y="861406"/>
                </a:lnTo>
                <a:cubicBezTo>
                  <a:pt x="38567" y="861406"/>
                  <a:pt x="0" y="822839"/>
                  <a:pt x="0" y="775265"/>
                </a:cubicBezTo>
                <a:lnTo>
                  <a:pt x="0" y="86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75" tIns="29675" rIns="29675" bIns="29675" numCol="1" spcCol="1270" anchor="ctr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rgbClr val="7030A0"/>
                </a:solidFill>
              </a:rPr>
              <a:t>созданию востребованной воспитательной системы для реализации современной молодежной политики; </a:t>
            </a:r>
            <a:endParaRPr lang="ru-RU" sz="1200" b="1" kern="1200" dirty="0">
              <a:solidFill>
                <a:srgbClr val="7030A0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745038" y="5525274"/>
            <a:ext cx="6875463" cy="457317"/>
          </a:xfrm>
          <a:custGeom>
            <a:avLst/>
            <a:gdLst>
              <a:gd name="connsiteX0" fmla="*/ 0 w 1722812"/>
              <a:gd name="connsiteY0" fmla="*/ 86141 h 861406"/>
              <a:gd name="connsiteX1" fmla="*/ 86141 w 1722812"/>
              <a:gd name="connsiteY1" fmla="*/ 0 h 861406"/>
              <a:gd name="connsiteX2" fmla="*/ 1636671 w 1722812"/>
              <a:gd name="connsiteY2" fmla="*/ 0 h 861406"/>
              <a:gd name="connsiteX3" fmla="*/ 1722812 w 1722812"/>
              <a:gd name="connsiteY3" fmla="*/ 86141 h 861406"/>
              <a:gd name="connsiteX4" fmla="*/ 1722812 w 1722812"/>
              <a:gd name="connsiteY4" fmla="*/ 775265 h 861406"/>
              <a:gd name="connsiteX5" fmla="*/ 1636671 w 1722812"/>
              <a:gd name="connsiteY5" fmla="*/ 861406 h 861406"/>
              <a:gd name="connsiteX6" fmla="*/ 86141 w 1722812"/>
              <a:gd name="connsiteY6" fmla="*/ 861406 h 861406"/>
              <a:gd name="connsiteX7" fmla="*/ 0 w 1722812"/>
              <a:gd name="connsiteY7" fmla="*/ 775265 h 861406"/>
              <a:gd name="connsiteX8" fmla="*/ 0 w 1722812"/>
              <a:gd name="connsiteY8" fmla="*/ 86141 h 8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12" h="861406">
                <a:moveTo>
                  <a:pt x="0" y="86141"/>
                </a:moveTo>
                <a:cubicBezTo>
                  <a:pt x="0" y="38567"/>
                  <a:pt x="38567" y="0"/>
                  <a:pt x="86141" y="0"/>
                </a:cubicBezTo>
                <a:lnTo>
                  <a:pt x="1636671" y="0"/>
                </a:lnTo>
                <a:cubicBezTo>
                  <a:pt x="1684245" y="0"/>
                  <a:pt x="1722812" y="38567"/>
                  <a:pt x="1722812" y="86141"/>
                </a:cubicBezTo>
                <a:lnTo>
                  <a:pt x="1722812" y="775265"/>
                </a:lnTo>
                <a:cubicBezTo>
                  <a:pt x="1722812" y="822839"/>
                  <a:pt x="1684245" y="861406"/>
                  <a:pt x="1636671" y="861406"/>
                </a:cubicBezTo>
                <a:lnTo>
                  <a:pt x="86141" y="861406"/>
                </a:lnTo>
                <a:cubicBezTo>
                  <a:pt x="38567" y="861406"/>
                  <a:pt x="0" y="822839"/>
                  <a:pt x="0" y="775265"/>
                </a:cubicBezTo>
                <a:lnTo>
                  <a:pt x="0" y="86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75" tIns="29675" rIns="29675" bIns="29675" numCol="1" spcCol="1270" anchor="ctr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rgbClr val="7030A0"/>
                </a:solidFill>
              </a:rPr>
              <a:t>повышению безопасности в организации в отношении детей и работников, посетителей;</a:t>
            </a:r>
            <a:endParaRPr lang="ru-RU" sz="1200" b="1" kern="1200" dirty="0">
              <a:solidFill>
                <a:srgbClr val="7030A0"/>
              </a:solidFill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4745038" y="6069012"/>
            <a:ext cx="6875463" cy="582248"/>
          </a:xfrm>
          <a:custGeom>
            <a:avLst/>
            <a:gdLst>
              <a:gd name="connsiteX0" fmla="*/ 0 w 1722812"/>
              <a:gd name="connsiteY0" fmla="*/ 86141 h 861406"/>
              <a:gd name="connsiteX1" fmla="*/ 86141 w 1722812"/>
              <a:gd name="connsiteY1" fmla="*/ 0 h 861406"/>
              <a:gd name="connsiteX2" fmla="*/ 1636671 w 1722812"/>
              <a:gd name="connsiteY2" fmla="*/ 0 h 861406"/>
              <a:gd name="connsiteX3" fmla="*/ 1722812 w 1722812"/>
              <a:gd name="connsiteY3" fmla="*/ 86141 h 861406"/>
              <a:gd name="connsiteX4" fmla="*/ 1722812 w 1722812"/>
              <a:gd name="connsiteY4" fmla="*/ 775265 h 861406"/>
              <a:gd name="connsiteX5" fmla="*/ 1636671 w 1722812"/>
              <a:gd name="connsiteY5" fmla="*/ 861406 h 861406"/>
              <a:gd name="connsiteX6" fmla="*/ 86141 w 1722812"/>
              <a:gd name="connsiteY6" fmla="*/ 861406 h 861406"/>
              <a:gd name="connsiteX7" fmla="*/ 0 w 1722812"/>
              <a:gd name="connsiteY7" fmla="*/ 775265 h 861406"/>
              <a:gd name="connsiteX8" fmla="*/ 0 w 1722812"/>
              <a:gd name="connsiteY8" fmla="*/ 86141 h 8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12" h="861406">
                <a:moveTo>
                  <a:pt x="0" y="86141"/>
                </a:moveTo>
                <a:cubicBezTo>
                  <a:pt x="0" y="38567"/>
                  <a:pt x="38567" y="0"/>
                  <a:pt x="86141" y="0"/>
                </a:cubicBezTo>
                <a:lnTo>
                  <a:pt x="1636671" y="0"/>
                </a:lnTo>
                <a:cubicBezTo>
                  <a:pt x="1684245" y="0"/>
                  <a:pt x="1722812" y="38567"/>
                  <a:pt x="1722812" y="86141"/>
                </a:cubicBezTo>
                <a:lnTo>
                  <a:pt x="1722812" y="775265"/>
                </a:lnTo>
                <a:cubicBezTo>
                  <a:pt x="1722812" y="822839"/>
                  <a:pt x="1684245" y="861406"/>
                  <a:pt x="1636671" y="861406"/>
                </a:cubicBezTo>
                <a:lnTo>
                  <a:pt x="86141" y="861406"/>
                </a:lnTo>
                <a:cubicBezTo>
                  <a:pt x="38567" y="861406"/>
                  <a:pt x="0" y="822839"/>
                  <a:pt x="0" y="775265"/>
                </a:cubicBezTo>
                <a:lnTo>
                  <a:pt x="0" y="86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75" tIns="29675" rIns="29675" bIns="29675" numCol="1" spcCol="1270" anchor="ctr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rgbClr val="7030A0"/>
                </a:solidFill>
              </a:rPr>
              <a:t>повышению эффективности системы охраны труда лицея. Обеспечение безопасного образовательного процесса с соблюдением всех санитарно-эпидемиологических требований</a:t>
            </a:r>
            <a:endParaRPr lang="ru-RU" sz="1200" b="1" kern="1200" dirty="0">
              <a:solidFill>
                <a:srgbClr val="7030A0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942976" y="2087550"/>
            <a:ext cx="3000374" cy="861406"/>
          </a:xfrm>
          <a:custGeom>
            <a:avLst/>
            <a:gdLst>
              <a:gd name="connsiteX0" fmla="*/ 0 w 1722812"/>
              <a:gd name="connsiteY0" fmla="*/ 86141 h 861406"/>
              <a:gd name="connsiteX1" fmla="*/ 86141 w 1722812"/>
              <a:gd name="connsiteY1" fmla="*/ 0 h 861406"/>
              <a:gd name="connsiteX2" fmla="*/ 1636671 w 1722812"/>
              <a:gd name="connsiteY2" fmla="*/ 0 h 861406"/>
              <a:gd name="connsiteX3" fmla="*/ 1722812 w 1722812"/>
              <a:gd name="connsiteY3" fmla="*/ 86141 h 861406"/>
              <a:gd name="connsiteX4" fmla="*/ 1722812 w 1722812"/>
              <a:gd name="connsiteY4" fmla="*/ 775265 h 861406"/>
              <a:gd name="connsiteX5" fmla="*/ 1636671 w 1722812"/>
              <a:gd name="connsiteY5" fmla="*/ 861406 h 861406"/>
              <a:gd name="connsiteX6" fmla="*/ 86141 w 1722812"/>
              <a:gd name="connsiteY6" fmla="*/ 861406 h 861406"/>
              <a:gd name="connsiteX7" fmla="*/ 0 w 1722812"/>
              <a:gd name="connsiteY7" fmla="*/ 775265 h 861406"/>
              <a:gd name="connsiteX8" fmla="*/ 0 w 1722812"/>
              <a:gd name="connsiteY8" fmla="*/ 86141 h 8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12" h="861406">
                <a:moveTo>
                  <a:pt x="0" y="86141"/>
                </a:moveTo>
                <a:cubicBezTo>
                  <a:pt x="0" y="38567"/>
                  <a:pt x="38567" y="0"/>
                  <a:pt x="86141" y="0"/>
                </a:cubicBezTo>
                <a:lnTo>
                  <a:pt x="1636671" y="0"/>
                </a:lnTo>
                <a:cubicBezTo>
                  <a:pt x="1684245" y="0"/>
                  <a:pt x="1722812" y="38567"/>
                  <a:pt x="1722812" y="86141"/>
                </a:cubicBezTo>
                <a:lnTo>
                  <a:pt x="1722812" y="775265"/>
                </a:lnTo>
                <a:cubicBezTo>
                  <a:pt x="1722812" y="822839"/>
                  <a:pt x="1684245" y="861406"/>
                  <a:pt x="1636671" y="861406"/>
                </a:cubicBezTo>
                <a:lnTo>
                  <a:pt x="86141" y="861406"/>
                </a:lnTo>
                <a:cubicBezTo>
                  <a:pt x="38567" y="861406"/>
                  <a:pt x="0" y="822839"/>
                  <a:pt x="0" y="775265"/>
                </a:cubicBezTo>
                <a:lnTo>
                  <a:pt x="0" y="86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75" tIns="29675" rIns="29675" bIns="29675" numCol="1" spcCol="1270" anchor="ctr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/>
              <a:t>2. </a:t>
            </a:r>
            <a:r>
              <a:rPr lang="ru-RU" b="1" kern="1200" dirty="0" smtClean="0">
                <a:solidFill>
                  <a:srgbClr val="7030A0"/>
                </a:solidFill>
              </a:rPr>
              <a:t>Утвердить план работы на 2024-2025 учебный год</a:t>
            </a:r>
            <a:endParaRPr lang="ru-RU" b="1" kern="1200" dirty="0">
              <a:solidFill>
                <a:srgbClr val="7030A0"/>
              </a:solidFill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942976" y="3078167"/>
            <a:ext cx="3000374" cy="1019760"/>
          </a:xfrm>
          <a:custGeom>
            <a:avLst/>
            <a:gdLst>
              <a:gd name="connsiteX0" fmla="*/ 0 w 1722812"/>
              <a:gd name="connsiteY0" fmla="*/ 86141 h 861406"/>
              <a:gd name="connsiteX1" fmla="*/ 86141 w 1722812"/>
              <a:gd name="connsiteY1" fmla="*/ 0 h 861406"/>
              <a:gd name="connsiteX2" fmla="*/ 1636671 w 1722812"/>
              <a:gd name="connsiteY2" fmla="*/ 0 h 861406"/>
              <a:gd name="connsiteX3" fmla="*/ 1722812 w 1722812"/>
              <a:gd name="connsiteY3" fmla="*/ 86141 h 861406"/>
              <a:gd name="connsiteX4" fmla="*/ 1722812 w 1722812"/>
              <a:gd name="connsiteY4" fmla="*/ 775265 h 861406"/>
              <a:gd name="connsiteX5" fmla="*/ 1636671 w 1722812"/>
              <a:gd name="connsiteY5" fmla="*/ 861406 h 861406"/>
              <a:gd name="connsiteX6" fmla="*/ 86141 w 1722812"/>
              <a:gd name="connsiteY6" fmla="*/ 861406 h 861406"/>
              <a:gd name="connsiteX7" fmla="*/ 0 w 1722812"/>
              <a:gd name="connsiteY7" fmla="*/ 775265 h 861406"/>
              <a:gd name="connsiteX8" fmla="*/ 0 w 1722812"/>
              <a:gd name="connsiteY8" fmla="*/ 86141 h 8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12" h="861406">
                <a:moveTo>
                  <a:pt x="0" y="86141"/>
                </a:moveTo>
                <a:cubicBezTo>
                  <a:pt x="0" y="38567"/>
                  <a:pt x="38567" y="0"/>
                  <a:pt x="86141" y="0"/>
                </a:cubicBezTo>
                <a:lnTo>
                  <a:pt x="1636671" y="0"/>
                </a:lnTo>
                <a:cubicBezTo>
                  <a:pt x="1684245" y="0"/>
                  <a:pt x="1722812" y="38567"/>
                  <a:pt x="1722812" y="86141"/>
                </a:cubicBezTo>
                <a:lnTo>
                  <a:pt x="1722812" y="775265"/>
                </a:lnTo>
                <a:cubicBezTo>
                  <a:pt x="1722812" y="822839"/>
                  <a:pt x="1684245" y="861406"/>
                  <a:pt x="1636671" y="861406"/>
                </a:cubicBezTo>
                <a:lnTo>
                  <a:pt x="86141" y="861406"/>
                </a:lnTo>
                <a:cubicBezTo>
                  <a:pt x="38567" y="861406"/>
                  <a:pt x="0" y="822839"/>
                  <a:pt x="0" y="775265"/>
                </a:cubicBezTo>
                <a:lnTo>
                  <a:pt x="0" y="86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75" tIns="29675" rIns="29675" bIns="2967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/>
              <a:t>3</a:t>
            </a:r>
            <a:r>
              <a:rPr lang="ru-RU" b="1" kern="1200" dirty="0" smtClean="0">
                <a:solidFill>
                  <a:srgbClr val="7030A0"/>
                </a:solidFill>
              </a:rPr>
              <a:t>. </a:t>
            </a:r>
            <a:r>
              <a:rPr lang="ru-RU" sz="1100" b="1" kern="1200" dirty="0" smtClean="0">
                <a:solidFill>
                  <a:srgbClr val="7030A0"/>
                </a:solidFill>
              </a:rPr>
              <a:t>Утвердить руководителей попечительского совета: </a:t>
            </a:r>
            <a:r>
              <a:rPr lang="ru-RU" sz="1100" b="1" dirty="0" smtClean="0">
                <a:solidFill>
                  <a:srgbClr val="7030A0"/>
                </a:solidFill>
              </a:rPr>
              <a:t>председателем </a:t>
            </a:r>
            <a:r>
              <a:rPr lang="ru-RU" sz="1100" b="1" dirty="0">
                <a:solidFill>
                  <a:srgbClr val="7030A0"/>
                </a:solidFill>
              </a:rPr>
              <a:t>попечительского совета Черникова Д.В., заместителем председателя </a:t>
            </a:r>
            <a:r>
              <a:rPr lang="ru-RU" sz="1100" b="1" dirty="0" err="1">
                <a:solidFill>
                  <a:srgbClr val="7030A0"/>
                </a:solidFill>
              </a:rPr>
              <a:t>Злодеева</a:t>
            </a:r>
            <a:r>
              <a:rPr lang="ru-RU" sz="1100" b="1" dirty="0">
                <a:solidFill>
                  <a:srgbClr val="7030A0"/>
                </a:solidFill>
              </a:rPr>
              <a:t> Е.А., секретарем  </a:t>
            </a:r>
            <a:r>
              <a:rPr lang="ru-RU" sz="1100" b="1" dirty="0" err="1">
                <a:solidFill>
                  <a:srgbClr val="7030A0"/>
                </a:solidFill>
              </a:rPr>
              <a:t>Ванакову</a:t>
            </a:r>
            <a:r>
              <a:rPr lang="ru-RU" sz="1100" b="1" dirty="0">
                <a:solidFill>
                  <a:srgbClr val="7030A0"/>
                </a:solidFill>
              </a:rPr>
              <a:t> Н.О., </a:t>
            </a:r>
          </a:p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rgbClr val="7030A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943349" y="1696010"/>
            <a:ext cx="32385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616218"/>
            <a:ext cx="14973300" cy="522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РАСПРЕДЕЛЕНИЕ КЛАССНОГО РУКОВОДСТВА И ЗАКРЕПЛЕНИЕ КАБИНЕТОВ ЗА КЛАССАМИ</a:t>
            </a:r>
            <a:endParaRPr lang="en-US" sz="2400" b="1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EA0A0C-6974-4BFD-9C34-F8014D29E929}"/>
              </a:ext>
            </a:extLst>
          </p:cNvPr>
          <p:cNvSpPr txBox="1"/>
          <p:nvPr/>
        </p:nvSpPr>
        <p:spPr>
          <a:xfrm>
            <a:off x="9656747" y="4414894"/>
            <a:ext cx="200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id="{98AC43DE-BAFC-420C-8254-F713074BF4E3}"/>
              </a:ext>
            </a:extLst>
          </p:cNvPr>
          <p:cNvGrpSpPr/>
          <p:nvPr/>
        </p:nvGrpSpPr>
        <p:grpSpPr>
          <a:xfrm>
            <a:off x="4529570" y="5379059"/>
            <a:ext cx="1059354" cy="1208856"/>
            <a:chOff x="10255665" y="4623530"/>
            <a:chExt cx="1780099" cy="2031315"/>
          </a:xfrm>
        </p:grpSpPr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id="{0C366056-B4FB-4ADA-A34E-6BF191267C98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id="{88BC382C-8736-4999-BE41-9101A892FBE1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:a16="http://schemas.microsoft.com/office/drawing/2014/main" id="{B2EB1064-9F0B-446F-ADAC-D5D547987070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id="{2C5A2259-9EF2-4262-891A-5C9F4A4FCBD6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CCC75547-408A-4EB9-9CF5-F30F2AB4BA23}"/>
              </a:ext>
            </a:extLst>
          </p:cNvPr>
          <p:cNvGrpSpPr/>
          <p:nvPr/>
        </p:nvGrpSpPr>
        <p:grpSpPr>
          <a:xfrm>
            <a:off x="2820279" y="5343105"/>
            <a:ext cx="1055126" cy="1244810"/>
            <a:chOff x="5466309" y="4387710"/>
            <a:chExt cx="1891355" cy="2231371"/>
          </a:xfrm>
        </p:grpSpPr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D99D0E18-C16E-4205-96A8-64941353E360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1E50B1DA-EE68-4770-A7FA-1CCA3BC6082C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9E73E254-1429-4A61-8EEA-842282AD9693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89">
            <a:extLst>
              <a:ext uri="{FF2B5EF4-FFF2-40B4-BE49-F238E27FC236}">
                <a16:creationId xmlns:a16="http://schemas.microsoft.com/office/drawing/2014/main" id="{E68AA078-5543-4550-B5D3-791FEA9DB53F}"/>
              </a:ext>
            </a:extLst>
          </p:cNvPr>
          <p:cNvGrpSpPr/>
          <p:nvPr/>
        </p:nvGrpSpPr>
        <p:grpSpPr>
          <a:xfrm>
            <a:off x="7915163" y="5336195"/>
            <a:ext cx="1191624" cy="1251720"/>
            <a:chOff x="8529977" y="2354573"/>
            <a:chExt cx="1686834" cy="1771904"/>
          </a:xfrm>
        </p:grpSpPr>
        <p:sp>
          <p:nvSpPr>
            <p:cNvPr id="36" name="Graphic 57">
              <a:extLst>
                <a:ext uri="{FF2B5EF4-FFF2-40B4-BE49-F238E27FC236}">
                  <a16:creationId xmlns:a16="http://schemas.microsoft.com/office/drawing/2014/main" id="{85369241-CD64-478F-A5FE-51F0E9465316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57">
              <a:extLst>
                <a:ext uri="{FF2B5EF4-FFF2-40B4-BE49-F238E27FC236}">
                  <a16:creationId xmlns:a16="http://schemas.microsoft.com/office/drawing/2014/main" id="{0A86F732-EE8D-40A1-8835-F7E26B872C75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57">
              <a:extLst>
                <a:ext uri="{FF2B5EF4-FFF2-40B4-BE49-F238E27FC236}">
                  <a16:creationId xmlns:a16="http://schemas.microsoft.com/office/drawing/2014/main" id="{E9E2D4EB-7424-42E0-8DD0-21B24F0A36DA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57">
              <a:extLst>
                <a:ext uri="{FF2B5EF4-FFF2-40B4-BE49-F238E27FC236}">
                  <a16:creationId xmlns:a16="http://schemas.microsoft.com/office/drawing/2014/main" id="{ECE885A9-0F05-46D2-BD9A-A78241B56D41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57">
              <a:extLst>
                <a:ext uri="{FF2B5EF4-FFF2-40B4-BE49-F238E27FC236}">
                  <a16:creationId xmlns:a16="http://schemas.microsoft.com/office/drawing/2014/main" id="{B12424A1-76EC-4D98-8D71-7518789DFD5B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57">
              <a:extLst>
                <a:ext uri="{FF2B5EF4-FFF2-40B4-BE49-F238E27FC236}">
                  <a16:creationId xmlns:a16="http://schemas.microsoft.com/office/drawing/2014/main" id="{64D4F7DB-F5A2-4C32-8EF2-7324936787C0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EC53956C-B23E-4FA6-A13C-20089E74A28D}"/>
              </a:ext>
            </a:extLst>
          </p:cNvPr>
          <p:cNvGrpSpPr/>
          <p:nvPr/>
        </p:nvGrpSpPr>
        <p:grpSpPr>
          <a:xfrm>
            <a:off x="6243089" y="5347443"/>
            <a:ext cx="1017909" cy="1240472"/>
            <a:chOff x="6897268" y="2370124"/>
            <a:chExt cx="1440927" cy="1755981"/>
          </a:xfrm>
        </p:grpSpPr>
        <p:sp>
          <p:nvSpPr>
            <p:cNvPr id="43" name="Graphic 57">
              <a:extLst>
                <a:ext uri="{FF2B5EF4-FFF2-40B4-BE49-F238E27FC236}">
                  <a16:creationId xmlns:a16="http://schemas.microsoft.com/office/drawing/2014/main" id="{E610369A-C766-478A-A66D-F0A1683CFB64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57">
              <a:extLst>
                <a:ext uri="{FF2B5EF4-FFF2-40B4-BE49-F238E27FC236}">
                  <a16:creationId xmlns:a16="http://schemas.microsoft.com/office/drawing/2014/main" id="{7051CB80-2C84-4274-87B9-5EE16EF96C62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57">
              <a:extLst>
                <a:ext uri="{FF2B5EF4-FFF2-40B4-BE49-F238E27FC236}">
                  <a16:creationId xmlns:a16="http://schemas.microsoft.com/office/drawing/2014/main" id="{1AD2454C-D2F3-451F-A43C-2BB024B6D71C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57">
              <a:extLst>
                <a:ext uri="{FF2B5EF4-FFF2-40B4-BE49-F238E27FC236}">
                  <a16:creationId xmlns:a16="http://schemas.microsoft.com/office/drawing/2014/main" id="{8A45D3B8-D780-4E03-A214-9D9FF2CC1F45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57">
              <a:extLst>
                <a:ext uri="{FF2B5EF4-FFF2-40B4-BE49-F238E27FC236}">
                  <a16:creationId xmlns:a16="http://schemas.microsoft.com/office/drawing/2014/main" id="{643830A8-4243-49D4-B7C9-A3E7CDBE4AFB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7">
              <a:extLst>
                <a:ext uri="{FF2B5EF4-FFF2-40B4-BE49-F238E27FC236}">
                  <a16:creationId xmlns:a16="http://schemas.microsoft.com/office/drawing/2014/main" id="{36F1204E-C06D-4C0A-9C0D-E197E630C174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428428" y="1572783"/>
            <a:ext cx="91443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Шекера Г.В. – 8А, 33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                     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Вихрянова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Е.Ю. – 5А, 9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Лысова И.И. – 8Б, 31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                  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ЛавиноваТ.В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– 5В , 35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Подзорова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Т.Е. – 8В, 7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                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Филимонова 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Н.В. – 7Б, 20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Вдовина Е.В. 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– 9А,  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29                                   Голубева 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Л.И. – 6А, 30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Полякова С.Г. 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– 9б,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38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                Черепанова Е.А.  -  6Б – 24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Пышная Н.А. – 10А, 34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                 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Дубинская 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И.А. – 7А, 37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Данилюк О.А. – 5Б, 28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Мирошниченко С.Н. – 10б, 45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       Гончаренко Н.Н. – 7В, 36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Назина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А.А. – 6В,5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Короткова В.В. –  11А, 8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Тарабанько Е.В. – 11Б, 22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616218"/>
            <a:ext cx="14973300" cy="522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Повестка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EA0A0C-6974-4BFD-9C34-F8014D29E929}"/>
              </a:ext>
            </a:extLst>
          </p:cNvPr>
          <p:cNvSpPr txBox="1"/>
          <p:nvPr/>
        </p:nvSpPr>
        <p:spPr>
          <a:xfrm>
            <a:off x="9656747" y="4414894"/>
            <a:ext cx="200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id="{98AC43DE-BAFC-420C-8254-F713074BF4E3}"/>
              </a:ext>
            </a:extLst>
          </p:cNvPr>
          <p:cNvGrpSpPr/>
          <p:nvPr/>
        </p:nvGrpSpPr>
        <p:grpSpPr>
          <a:xfrm>
            <a:off x="4529570" y="5379059"/>
            <a:ext cx="1059354" cy="1208856"/>
            <a:chOff x="10255665" y="4623530"/>
            <a:chExt cx="1780099" cy="2031315"/>
          </a:xfrm>
        </p:grpSpPr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id="{0C366056-B4FB-4ADA-A34E-6BF191267C98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id="{88BC382C-8736-4999-BE41-9101A892FBE1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:a16="http://schemas.microsoft.com/office/drawing/2014/main" id="{B2EB1064-9F0B-446F-ADAC-D5D547987070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id="{2C5A2259-9EF2-4262-891A-5C9F4A4FCBD6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CCC75547-408A-4EB9-9CF5-F30F2AB4BA23}"/>
              </a:ext>
            </a:extLst>
          </p:cNvPr>
          <p:cNvGrpSpPr/>
          <p:nvPr/>
        </p:nvGrpSpPr>
        <p:grpSpPr>
          <a:xfrm>
            <a:off x="2820279" y="5343105"/>
            <a:ext cx="1055126" cy="1244810"/>
            <a:chOff x="5466309" y="4387710"/>
            <a:chExt cx="1891355" cy="2231371"/>
          </a:xfrm>
        </p:grpSpPr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D99D0E18-C16E-4205-96A8-64941353E360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1E50B1DA-EE68-4770-A7FA-1CCA3BC6082C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9E73E254-1429-4A61-8EEA-842282AD9693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89">
            <a:extLst>
              <a:ext uri="{FF2B5EF4-FFF2-40B4-BE49-F238E27FC236}">
                <a16:creationId xmlns:a16="http://schemas.microsoft.com/office/drawing/2014/main" id="{E68AA078-5543-4550-B5D3-791FEA9DB53F}"/>
              </a:ext>
            </a:extLst>
          </p:cNvPr>
          <p:cNvGrpSpPr/>
          <p:nvPr/>
        </p:nvGrpSpPr>
        <p:grpSpPr>
          <a:xfrm>
            <a:off x="7915163" y="5336195"/>
            <a:ext cx="1191624" cy="1251720"/>
            <a:chOff x="8529977" y="2354573"/>
            <a:chExt cx="1686834" cy="1771904"/>
          </a:xfrm>
        </p:grpSpPr>
        <p:sp>
          <p:nvSpPr>
            <p:cNvPr id="36" name="Graphic 57">
              <a:extLst>
                <a:ext uri="{FF2B5EF4-FFF2-40B4-BE49-F238E27FC236}">
                  <a16:creationId xmlns:a16="http://schemas.microsoft.com/office/drawing/2014/main" id="{85369241-CD64-478F-A5FE-51F0E9465316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57">
              <a:extLst>
                <a:ext uri="{FF2B5EF4-FFF2-40B4-BE49-F238E27FC236}">
                  <a16:creationId xmlns:a16="http://schemas.microsoft.com/office/drawing/2014/main" id="{0A86F732-EE8D-40A1-8835-F7E26B872C75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57">
              <a:extLst>
                <a:ext uri="{FF2B5EF4-FFF2-40B4-BE49-F238E27FC236}">
                  <a16:creationId xmlns:a16="http://schemas.microsoft.com/office/drawing/2014/main" id="{E9E2D4EB-7424-42E0-8DD0-21B24F0A36DA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57">
              <a:extLst>
                <a:ext uri="{FF2B5EF4-FFF2-40B4-BE49-F238E27FC236}">
                  <a16:creationId xmlns:a16="http://schemas.microsoft.com/office/drawing/2014/main" id="{ECE885A9-0F05-46D2-BD9A-A78241B56D41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57">
              <a:extLst>
                <a:ext uri="{FF2B5EF4-FFF2-40B4-BE49-F238E27FC236}">
                  <a16:creationId xmlns:a16="http://schemas.microsoft.com/office/drawing/2014/main" id="{B12424A1-76EC-4D98-8D71-7518789DFD5B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57">
              <a:extLst>
                <a:ext uri="{FF2B5EF4-FFF2-40B4-BE49-F238E27FC236}">
                  <a16:creationId xmlns:a16="http://schemas.microsoft.com/office/drawing/2014/main" id="{64D4F7DB-F5A2-4C32-8EF2-7324936787C0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EC53956C-B23E-4FA6-A13C-20089E74A28D}"/>
              </a:ext>
            </a:extLst>
          </p:cNvPr>
          <p:cNvGrpSpPr/>
          <p:nvPr/>
        </p:nvGrpSpPr>
        <p:grpSpPr>
          <a:xfrm>
            <a:off x="6243089" y="5347443"/>
            <a:ext cx="1017909" cy="1240472"/>
            <a:chOff x="6897268" y="2370124"/>
            <a:chExt cx="1440927" cy="1755981"/>
          </a:xfrm>
        </p:grpSpPr>
        <p:sp>
          <p:nvSpPr>
            <p:cNvPr id="43" name="Graphic 57">
              <a:extLst>
                <a:ext uri="{FF2B5EF4-FFF2-40B4-BE49-F238E27FC236}">
                  <a16:creationId xmlns:a16="http://schemas.microsoft.com/office/drawing/2014/main" id="{E610369A-C766-478A-A66D-F0A1683CFB64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57">
              <a:extLst>
                <a:ext uri="{FF2B5EF4-FFF2-40B4-BE49-F238E27FC236}">
                  <a16:creationId xmlns:a16="http://schemas.microsoft.com/office/drawing/2014/main" id="{7051CB80-2C84-4274-87B9-5EE16EF96C62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57">
              <a:extLst>
                <a:ext uri="{FF2B5EF4-FFF2-40B4-BE49-F238E27FC236}">
                  <a16:creationId xmlns:a16="http://schemas.microsoft.com/office/drawing/2014/main" id="{1AD2454C-D2F3-451F-A43C-2BB024B6D71C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57">
              <a:extLst>
                <a:ext uri="{FF2B5EF4-FFF2-40B4-BE49-F238E27FC236}">
                  <a16:creationId xmlns:a16="http://schemas.microsoft.com/office/drawing/2014/main" id="{8A45D3B8-D780-4E03-A214-9D9FF2CC1F45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57">
              <a:extLst>
                <a:ext uri="{FF2B5EF4-FFF2-40B4-BE49-F238E27FC236}">
                  <a16:creationId xmlns:a16="http://schemas.microsoft.com/office/drawing/2014/main" id="{643830A8-4243-49D4-B7C9-A3E7CDBE4AFB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7">
              <a:extLst>
                <a:ext uri="{FF2B5EF4-FFF2-40B4-BE49-F238E27FC236}">
                  <a16:creationId xmlns:a16="http://schemas.microsoft.com/office/drawing/2014/main" id="{36F1204E-C06D-4C0A-9C0D-E197E630C174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85216" y="1755648"/>
            <a:ext cx="106131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Отчет за  прошедший  год и  составление плана работы на новый </a:t>
            </a:r>
            <a:r>
              <a:rPr lang="ru-RU" sz="20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2025-2025 </a:t>
            </a:r>
            <a:r>
              <a:rPr lang="ru-RU" sz="2000" dirty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учебный </a:t>
            </a:r>
            <a:r>
              <a:rPr lang="ru-RU" sz="20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год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Утверждение руководства Попечительского совета на 2024-2025 уч. г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од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Контроль  организации  питания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 Создание комиссий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Финансовый </a:t>
            </a:r>
            <a:r>
              <a:rPr lang="ru-RU" sz="2000" dirty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отчет, сбор добровольных пожертвований, утверждение внебюджетного штатного расписания, освобождение от сбора добровольных пожертвований со стороны малообеспеченных и многодетных </a:t>
            </a:r>
            <a:r>
              <a:rPr lang="ru-RU" sz="20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семей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Фотографирование </a:t>
            </a:r>
            <a:r>
              <a:rPr lang="ru-RU" sz="2000" dirty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членов Попечительского </a:t>
            </a:r>
            <a:r>
              <a:rPr lang="ru-RU" sz="20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совета               </a:t>
            </a:r>
            <a:endParaRPr lang="ru-RU" sz="2000" dirty="0">
              <a:solidFill>
                <a:prstClr val="white"/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>
              <a:solidFill>
                <a:prstClr val="white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>
              <a:solidFill>
                <a:prstClr val="white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>
              <a:solidFill>
                <a:prstClr val="white"/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>
              <a:solidFill>
                <a:prstClr val="white"/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0" y="1"/>
            <a:ext cx="281444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57C9C667-2B9C-48DC-BC22-F727D3BB3728}"/>
              </a:ext>
            </a:extLst>
          </p:cNvPr>
          <p:cNvSpPr/>
          <p:nvPr/>
        </p:nvSpPr>
        <p:spPr>
          <a:xfrm>
            <a:off x="-54672" y="5442143"/>
            <a:ext cx="748937" cy="1777059"/>
          </a:xfrm>
          <a:custGeom>
            <a:avLst/>
            <a:gdLst>
              <a:gd name="connsiteX0" fmla="*/ 0 w 705394"/>
              <a:gd name="connsiteY0" fmla="*/ 0 h 1757970"/>
              <a:gd name="connsiteX1" fmla="*/ 0 w 705394"/>
              <a:gd name="connsiteY1" fmla="*/ 0 h 1757970"/>
              <a:gd name="connsiteX2" fmla="*/ 705394 w 705394"/>
              <a:gd name="connsiteY2" fmla="*/ 0 h 1757970"/>
              <a:gd name="connsiteX3" fmla="*/ 705394 w 705394"/>
              <a:gd name="connsiteY3" fmla="*/ 0 h 1757970"/>
              <a:gd name="connsiteX4" fmla="*/ 705394 w 705394"/>
              <a:gd name="connsiteY4" fmla="*/ 1757970 h 1757970"/>
              <a:gd name="connsiteX5" fmla="*/ 705394 w 705394"/>
              <a:gd name="connsiteY5" fmla="*/ 1757970 h 1757970"/>
              <a:gd name="connsiteX6" fmla="*/ 0 w 705394"/>
              <a:gd name="connsiteY6" fmla="*/ 1757970 h 1757970"/>
              <a:gd name="connsiteX7" fmla="*/ 0 w 705394"/>
              <a:gd name="connsiteY7" fmla="*/ 1757970 h 1757970"/>
              <a:gd name="connsiteX8" fmla="*/ 0 w 705394"/>
              <a:gd name="connsiteY8" fmla="*/ 0 h 1757970"/>
              <a:gd name="connsiteX0" fmla="*/ 0 w 705394"/>
              <a:gd name="connsiteY0" fmla="*/ 0 h 1757970"/>
              <a:gd name="connsiteX1" fmla="*/ 0 w 705394"/>
              <a:gd name="connsiteY1" fmla="*/ 0 h 1757970"/>
              <a:gd name="connsiteX2" fmla="*/ 705394 w 705394"/>
              <a:gd name="connsiteY2" fmla="*/ 0 h 1757970"/>
              <a:gd name="connsiteX3" fmla="*/ 496388 w 705394"/>
              <a:gd name="connsiteY3" fmla="*/ 182880 h 1757970"/>
              <a:gd name="connsiteX4" fmla="*/ 705394 w 705394"/>
              <a:gd name="connsiteY4" fmla="*/ 1757970 h 1757970"/>
              <a:gd name="connsiteX5" fmla="*/ 705394 w 705394"/>
              <a:gd name="connsiteY5" fmla="*/ 1757970 h 1757970"/>
              <a:gd name="connsiteX6" fmla="*/ 0 w 705394"/>
              <a:gd name="connsiteY6" fmla="*/ 1757970 h 1757970"/>
              <a:gd name="connsiteX7" fmla="*/ 0 w 705394"/>
              <a:gd name="connsiteY7" fmla="*/ 1757970 h 1757970"/>
              <a:gd name="connsiteX8" fmla="*/ 0 w 705394"/>
              <a:gd name="connsiteY8" fmla="*/ 0 h 1757970"/>
              <a:gd name="connsiteX0" fmla="*/ 0 w 705394"/>
              <a:gd name="connsiteY0" fmla="*/ 0 h 1757970"/>
              <a:gd name="connsiteX1" fmla="*/ 0 w 705394"/>
              <a:gd name="connsiteY1" fmla="*/ 0 h 1757970"/>
              <a:gd name="connsiteX2" fmla="*/ 418011 w 705394"/>
              <a:gd name="connsiteY2" fmla="*/ 17417 h 1757970"/>
              <a:gd name="connsiteX3" fmla="*/ 496388 w 705394"/>
              <a:gd name="connsiteY3" fmla="*/ 182880 h 1757970"/>
              <a:gd name="connsiteX4" fmla="*/ 705394 w 705394"/>
              <a:gd name="connsiteY4" fmla="*/ 1757970 h 1757970"/>
              <a:gd name="connsiteX5" fmla="*/ 705394 w 705394"/>
              <a:gd name="connsiteY5" fmla="*/ 1757970 h 1757970"/>
              <a:gd name="connsiteX6" fmla="*/ 0 w 705394"/>
              <a:gd name="connsiteY6" fmla="*/ 1757970 h 1757970"/>
              <a:gd name="connsiteX7" fmla="*/ 0 w 705394"/>
              <a:gd name="connsiteY7" fmla="*/ 1757970 h 1757970"/>
              <a:gd name="connsiteX8" fmla="*/ 0 w 705394"/>
              <a:gd name="connsiteY8" fmla="*/ 0 h 1757970"/>
              <a:gd name="connsiteX0" fmla="*/ 0 w 748937"/>
              <a:gd name="connsiteY0" fmla="*/ 0 h 1757970"/>
              <a:gd name="connsiteX1" fmla="*/ 0 w 748937"/>
              <a:gd name="connsiteY1" fmla="*/ 0 h 1757970"/>
              <a:gd name="connsiteX2" fmla="*/ 418011 w 748937"/>
              <a:gd name="connsiteY2" fmla="*/ 17417 h 1757970"/>
              <a:gd name="connsiteX3" fmla="*/ 496388 w 748937"/>
              <a:gd name="connsiteY3" fmla="*/ 182880 h 1757970"/>
              <a:gd name="connsiteX4" fmla="*/ 705394 w 748937"/>
              <a:gd name="connsiteY4" fmla="*/ 1757970 h 1757970"/>
              <a:gd name="connsiteX5" fmla="*/ 748937 w 748937"/>
              <a:gd name="connsiteY5" fmla="*/ 1566381 h 1757970"/>
              <a:gd name="connsiteX6" fmla="*/ 0 w 748937"/>
              <a:gd name="connsiteY6" fmla="*/ 1757970 h 1757970"/>
              <a:gd name="connsiteX7" fmla="*/ 0 w 748937"/>
              <a:gd name="connsiteY7" fmla="*/ 1757970 h 1757970"/>
              <a:gd name="connsiteX8" fmla="*/ 0 w 748937"/>
              <a:gd name="connsiteY8" fmla="*/ 0 h 1757970"/>
              <a:gd name="connsiteX0" fmla="*/ 0 w 705394"/>
              <a:gd name="connsiteY0" fmla="*/ 0 h 1775387"/>
              <a:gd name="connsiteX1" fmla="*/ 0 w 705394"/>
              <a:gd name="connsiteY1" fmla="*/ 0 h 1775387"/>
              <a:gd name="connsiteX2" fmla="*/ 418011 w 705394"/>
              <a:gd name="connsiteY2" fmla="*/ 17417 h 1775387"/>
              <a:gd name="connsiteX3" fmla="*/ 496388 w 705394"/>
              <a:gd name="connsiteY3" fmla="*/ 182880 h 1775387"/>
              <a:gd name="connsiteX4" fmla="*/ 705394 w 705394"/>
              <a:gd name="connsiteY4" fmla="*/ 1757970 h 1775387"/>
              <a:gd name="connsiteX5" fmla="*/ 600892 w 705394"/>
              <a:gd name="connsiteY5" fmla="*/ 1775387 h 1775387"/>
              <a:gd name="connsiteX6" fmla="*/ 0 w 705394"/>
              <a:gd name="connsiteY6" fmla="*/ 1757970 h 1775387"/>
              <a:gd name="connsiteX7" fmla="*/ 0 w 705394"/>
              <a:gd name="connsiteY7" fmla="*/ 1757970 h 1775387"/>
              <a:gd name="connsiteX8" fmla="*/ 0 w 705394"/>
              <a:gd name="connsiteY8" fmla="*/ 0 h 1775387"/>
              <a:gd name="connsiteX0" fmla="*/ 0 w 748937"/>
              <a:gd name="connsiteY0" fmla="*/ 0 h 1775387"/>
              <a:gd name="connsiteX1" fmla="*/ 0 w 748937"/>
              <a:gd name="connsiteY1" fmla="*/ 0 h 1775387"/>
              <a:gd name="connsiteX2" fmla="*/ 418011 w 748937"/>
              <a:gd name="connsiteY2" fmla="*/ 17417 h 1775387"/>
              <a:gd name="connsiteX3" fmla="*/ 496388 w 748937"/>
              <a:gd name="connsiteY3" fmla="*/ 182880 h 1775387"/>
              <a:gd name="connsiteX4" fmla="*/ 748937 w 748937"/>
              <a:gd name="connsiteY4" fmla="*/ 1583799 h 1775387"/>
              <a:gd name="connsiteX5" fmla="*/ 600892 w 748937"/>
              <a:gd name="connsiteY5" fmla="*/ 1775387 h 1775387"/>
              <a:gd name="connsiteX6" fmla="*/ 0 w 748937"/>
              <a:gd name="connsiteY6" fmla="*/ 1757970 h 1775387"/>
              <a:gd name="connsiteX7" fmla="*/ 0 w 748937"/>
              <a:gd name="connsiteY7" fmla="*/ 1757970 h 1775387"/>
              <a:gd name="connsiteX8" fmla="*/ 0 w 748937"/>
              <a:gd name="connsiteY8" fmla="*/ 0 h 1775387"/>
              <a:gd name="connsiteX0" fmla="*/ 0 w 748937"/>
              <a:gd name="connsiteY0" fmla="*/ 0 h 1775387"/>
              <a:gd name="connsiteX1" fmla="*/ 0 w 748937"/>
              <a:gd name="connsiteY1" fmla="*/ 0 h 1775387"/>
              <a:gd name="connsiteX2" fmla="*/ 418011 w 748937"/>
              <a:gd name="connsiteY2" fmla="*/ 17417 h 1775387"/>
              <a:gd name="connsiteX3" fmla="*/ 496388 w 748937"/>
              <a:gd name="connsiteY3" fmla="*/ 182880 h 1775387"/>
              <a:gd name="connsiteX4" fmla="*/ 748937 w 748937"/>
              <a:gd name="connsiteY4" fmla="*/ 1583799 h 1775387"/>
              <a:gd name="connsiteX5" fmla="*/ 600892 w 748937"/>
              <a:gd name="connsiteY5" fmla="*/ 1775387 h 1775387"/>
              <a:gd name="connsiteX6" fmla="*/ 0 w 748937"/>
              <a:gd name="connsiteY6" fmla="*/ 1757970 h 1775387"/>
              <a:gd name="connsiteX7" fmla="*/ 0 w 748937"/>
              <a:gd name="connsiteY7" fmla="*/ 1757970 h 1775387"/>
              <a:gd name="connsiteX8" fmla="*/ 0 w 748937"/>
              <a:gd name="connsiteY8" fmla="*/ 0 h 1775387"/>
              <a:gd name="connsiteX0" fmla="*/ 0 w 748937"/>
              <a:gd name="connsiteY0" fmla="*/ 0 h 1777059"/>
              <a:gd name="connsiteX1" fmla="*/ 0 w 748937"/>
              <a:gd name="connsiteY1" fmla="*/ 0 h 1777059"/>
              <a:gd name="connsiteX2" fmla="*/ 418011 w 748937"/>
              <a:gd name="connsiteY2" fmla="*/ 17417 h 1777059"/>
              <a:gd name="connsiteX3" fmla="*/ 496388 w 748937"/>
              <a:gd name="connsiteY3" fmla="*/ 182880 h 1777059"/>
              <a:gd name="connsiteX4" fmla="*/ 748937 w 748937"/>
              <a:gd name="connsiteY4" fmla="*/ 1583799 h 1777059"/>
              <a:gd name="connsiteX5" fmla="*/ 600892 w 748937"/>
              <a:gd name="connsiteY5" fmla="*/ 1775387 h 1777059"/>
              <a:gd name="connsiteX6" fmla="*/ 0 w 748937"/>
              <a:gd name="connsiteY6" fmla="*/ 1757970 h 1777059"/>
              <a:gd name="connsiteX7" fmla="*/ 0 w 748937"/>
              <a:gd name="connsiteY7" fmla="*/ 1757970 h 1777059"/>
              <a:gd name="connsiteX8" fmla="*/ 0 w 748937"/>
              <a:gd name="connsiteY8" fmla="*/ 0 h 177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937" h="1777059">
                <a:moveTo>
                  <a:pt x="0" y="0"/>
                </a:moveTo>
                <a:lnTo>
                  <a:pt x="0" y="0"/>
                </a:lnTo>
                <a:lnTo>
                  <a:pt x="418011" y="17417"/>
                </a:lnTo>
                <a:lnTo>
                  <a:pt x="496388" y="182880"/>
                </a:lnTo>
                <a:lnTo>
                  <a:pt x="748937" y="1583799"/>
                </a:lnTo>
                <a:cubicBezTo>
                  <a:pt x="743132" y="1708622"/>
                  <a:pt x="676366" y="1789901"/>
                  <a:pt x="600892" y="1775387"/>
                </a:cubicBezTo>
                <a:lnTo>
                  <a:pt x="0" y="1757970"/>
                </a:lnTo>
                <a:lnTo>
                  <a:pt x="0" y="17579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868861" y="282709"/>
            <a:ext cx="11573197" cy="72424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МИССИЯ, ЦЕЛЬ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D732EBC-8CF1-45E5-B0F1-FC5FAA704529}"/>
              </a:ext>
            </a:extLst>
          </p:cNvPr>
          <p:cNvGrpSpPr/>
          <p:nvPr/>
        </p:nvGrpSpPr>
        <p:grpSpPr>
          <a:xfrm>
            <a:off x="428818" y="3881703"/>
            <a:ext cx="4890680" cy="3046734"/>
            <a:chOff x="593248" y="-39"/>
            <a:chExt cx="11004531" cy="6855463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E1F07239-4247-4640-9A11-B1F5FAF8AC6F}"/>
                </a:ext>
              </a:extLst>
            </p:cNvPr>
            <p:cNvSpPr/>
            <p:nvPr/>
          </p:nvSpPr>
          <p:spPr>
            <a:xfrm>
              <a:off x="2724939" y="-39"/>
              <a:ext cx="8859769" cy="5261333"/>
            </a:xfrm>
            <a:custGeom>
              <a:avLst/>
              <a:gdLst>
                <a:gd name="connsiteX0" fmla="*/ 0 w 8859769"/>
                <a:gd name="connsiteY0" fmla="*/ 3417069 h 5261333"/>
                <a:gd name="connsiteX1" fmla="*/ 2977037 w 8859769"/>
                <a:gd name="connsiteY1" fmla="*/ 5224090 h 5261333"/>
                <a:gd name="connsiteX2" fmla="*/ 3241382 w 8859769"/>
                <a:gd name="connsiteY2" fmla="*/ 5225254 h 5261333"/>
                <a:gd name="connsiteX3" fmla="*/ 8837011 w 8859769"/>
                <a:gd name="connsiteY3" fmla="*/ 1918451 h 5261333"/>
                <a:gd name="connsiteX4" fmla="*/ 8837759 w 8859769"/>
                <a:gd name="connsiteY4" fmla="*/ 1838815 h 5261333"/>
                <a:gd name="connsiteX5" fmla="*/ 5884746 w 8859769"/>
                <a:gd name="connsiteY5" fmla="*/ 28885 h 5261333"/>
                <a:gd name="connsiteX6" fmla="*/ 5685407 w 8859769"/>
                <a:gd name="connsiteY6" fmla="*/ 27056 h 5261333"/>
                <a:gd name="connsiteX7" fmla="*/ 0 w 8859769"/>
                <a:gd name="connsiteY7" fmla="*/ 3417069 h 52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59769" h="5261333">
                  <a:moveTo>
                    <a:pt x="0" y="3417069"/>
                  </a:moveTo>
                  <a:lnTo>
                    <a:pt x="2977037" y="5224090"/>
                  </a:lnTo>
                  <a:cubicBezTo>
                    <a:pt x="3058169" y="5273301"/>
                    <a:pt x="3159834" y="5273800"/>
                    <a:pt x="3241382" y="5225254"/>
                  </a:cubicBezTo>
                  <a:lnTo>
                    <a:pt x="8837011" y="1918451"/>
                  </a:lnTo>
                  <a:cubicBezTo>
                    <a:pt x="8867020" y="1900578"/>
                    <a:pt x="8867435" y="1857269"/>
                    <a:pt x="8837759" y="1838815"/>
                  </a:cubicBezTo>
                  <a:lnTo>
                    <a:pt x="5884746" y="28885"/>
                  </a:lnTo>
                  <a:cubicBezTo>
                    <a:pt x="5823897" y="-8938"/>
                    <a:pt x="5747004" y="-9686"/>
                    <a:pt x="5685407" y="27056"/>
                  </a:cubicBezTo>
                  <a:lnTo>
                    <a:pt x="0" y="3417069"/>
                  </a:ln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540C15E9-2729-4A50-9AC5-0021B5D2C4CF}"/>
                </a:ext>
              </a:extLst>
            </p:cNvPr>
            <p:cNvSpPr/>
            <p:nvPr/>
          </p:nvSpPr>
          <p:spPr>
            <a:xfrm>
              <a:off x="2722247" y="1885058"/>
              <a:ext cx="8875532" cy="3725856"/>
            </a:xfrm>
            <a:custGeom>
              <a:avLst/>
              <a:gdLst>
                <a:gd name="connsiteX0" fmla="*/ 8874616 w 8875532"/>
                <a:gd name="connsiteY0" fmla="*/ 24873 h 3725856"/>
                <a:gd name="connsiteX1" fmla="*/ 8856993 w 8875532"/>
                <a:gd name="connsiteY1" fmla="*/ 268 h 3725856"/>
                <a:gd name="connsiteX2" fmla="*/ 8847101 w 8875532"/>
                <a:gd name="connsiteY2" fmla="*/ 21798 h 3725856"/>
                <a:gd name="connsiteX3" fmla="*/ 3287964 w 8875532"/>
                <a:gd name="connsiteY3" fmla="*/ 3310894 h 3725856"/>
                <a:gd name="connsiteX4" fmla="*/ 2958199 w 8875532"/>
                <a:gd name="connsiteY4" fmla="*/ 3316630 h 3725856"/>
                <a:gd name="connsiteX5" fmla="*/ 10671 w 8875532"/>
                <a:gd name="connsiteY5" fmla="*/ 1528729 h 3725856"/>
                <a:gd name="connsiteX6" fmla="*/ 31 w 8875532"/>
                <a:gd name="connsiteY6" fmla="*/ 1939461 h 3725856"/>
                <a:gd name="connsiteX7" fmla="*/ 39932 w 8875532"/>
                <a:gd name="connsiteY7" fmla="*/ 2005464 h 3725856"/>
                <a:gd name="connsiteX8" fmla="*/ 2828021 w 8875532"/>
                <a:gd name="connsiteY8" fmla="*/ 3636421 h 3725856"/>
                <a:gd name="connsiteX9" fmla="*/ 3080894 w 8875532"/>
                <a:gd name="connsiteY9" fmla="*/ 3722374 h 3725856"/>
                <a:gd name="connsiteX10" fmla="*/ 3202260 w 8875532"/>
                <a:gd name="connsiteY10" fmla="*/ 3722541 h 3725856"/>
                <a:gd name="connsiteX11" fmla="*/ 3345073 w 8875532"/>
                <a:gd name="connsiteY11" fmla="*/ 3677818 h 3725856"/>
                <a:gd name="connsiteX12" fmla="*/ 8845188 w 8875532"/>
                <a:gd name="connsiteY12" fmla="*/ 470186 h 3725856"/>
                <a:gd name="connsiteX13" fmla="*/ 8875530 w 8875532"/>
                <a:gd name="connsiteY13" fmla="*/ 431698 h 3725856"/>
                <a:gd name="connsiteX14" fmla="*/ 8874616 w 8875532"/>
                <a:gd name="connsiteY14" fmla="*/ 24873 h 37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5532" h="3725856">
                  <a:moveTo>
                    <a:pt x="8874616" y="24873"/>
                  </a:moveTo>
                  <a:cubicBezTo>
                    <a:pt x="8874616" y="13235"/>
                    <a:pt x="8877691" y="-2226"/>
                    <a:pt x="8856993" y="268"/>
                  </a:cubicBezTo>
                  <a:cubicBezTo>
                    <a:pt x="8863975" y="12238"/>
                    <a:pt x="8856328" y="16394"/>
                    <a:pt x="8847101" y="21798"/>
                  </a:cubicBezTo>
                  <a:cubicBezTo>
                    <a:pt x="8681761" y="119389"/>
                    <a:pt x="3584729" y="3135496"/>
                    <a:pt x="3287964" y="3310894"/>
                  </a:cubicBezTo>
                  <a:cubicBezTo>
                    <a:pt x="3179650" y="3374903"/>
                    <a:pt x="3068093" y="3377064"/>
                    <a:pt x="2958199" y="3316630"/>
                  </a:cubicBezTo>
                  <a:cubicBezTo>
                    <a:pt x="2752625" y="3203577"/>
                    <a:pt x="326804" y="1714851"/>
                    <a:pt x="10671" y="1528729"/>
                  </a:cubicBezTo>
                  <a:cubicBezTo>
                    <a:pt x="10256" y="1662896"/>
                    <a:pt x="2857" y="1805376"/>
                    <a:pt x="31" y="1939461"/>
                  </a:cubicBezTo>
                  <a:cubicBezTo>
                    <a:pt x="-717" y="1973543"/>
                    <a:pt x="12001" y="1989337"/>
                    <a:pt x="39932" y="2005464"/>
                  </a:cubicBezTo>
                  <a:cubicBezTo>
                    <a:pt x="345009" y="2182109"/>
                    <a:pt x="2519453" y="3454704"/>
                    <a:pt x="2828021" y="3636421"/>
                  </a:cubicBezTo>
                  <a:cubicBezTo>
                    <a:pt x="2906660" y="3682723"/>
                    <a:pt x="2987875" y="3719382"/>
                    <a:pt x="3080894" y="3722374"/>
                  </a:cubicBezTo>
                  <a:cubicBezTo>
                    <a:pt x="3121377" y="3727196"/>
                    <a:pt x="3161777" y="3726780"/>
                    <a:pt x="3202260" y="3722541"/>
                  </a:cubicBezTo>
                  <a:cubicBezTo>
                    <a:pt x="3254131" y="3721377"/>
                    <a:pt x="3301514" y="3702258"/>
                    <a:pt x="3345073" y="3677818"/>
                  </a:cubicBezTo>
                  <a:cubicBezTo>
                    <a:pt x="3471094" y="3607077"/>
                    <a:pt x="8618501" y="602525"/>
                    <a:pt x="8845188" y="470186"/>
                  </a:cubicBezTo>
                  <a:cubicBezTo>
                    <a:pt x="8859985" y="461541"/>
                    <a:pt x="8875780" y="456054"/>
                    <a:pt x="8875530" y="431698"/>
                  </a:cubicBezTo>
                  <a:cubicBezTo>
                    <a:pt x="8874034" y="296118"/>
                    <a:pt x="8874865" y="160454"/>
                    <a:pt x="8874616" y="24873"/>
                  </a:cubicBezTo>
                  <a:close/>
                </a:path>
              </a:pathLst>
            </a:custGeom>
            <a:solidFill>
              <a:srgbClr val="174859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44A8D14-7A24-4A63-B9E2-CF4171D3491B}"/>
                </a:ext>
              </a:extLst>
            </p:cNvPr>
            <p:cNvSpPr/>
            <p:nvPr/>
          </p:nvSpPr>
          <p:spPr>
            <a:xfrm>
              <a:off x="3488961" y="374257"/>
              <a:ext cx="7396545" cy="4439426"/>
            </a:xfrm>
            <a:custGeom>
              <a:avLst/>
              <a:gdLst>
                <a:gd name="connsiteX0" fmla="*/ 16377 w 7396545"/>
                <a:gd name="connsiteY0" fmla="*/ 2723148 h 4439426"/>
                <a:gd name="connsiteX1" fmla="*/ 2841790 w 7396545"/>
                <a:gd name="connsiteY1" fmla="*/ 4424846 h 4439426"/>
                <a:gd name="connsiteX2" fmla="*/ 2945699 w 7396545"/>
                <a:gd name="connsiteY2" fmla="*/ 4425512 h 4439426"/>
                <a:gd name="connsiteX3" fmla="*/ 7378461 w 7396545"/>
                <a:gd name="connsiteY3" fmla="*/ 1835016 h 4439426"/>
                <a:gd name="connsiteX4" fmla="*/ 7377463 w 7396545"/>
                <a:gd name="connsiteY4" fmla="*/ 1771424 h 4439426"/>
                <a:gd name="connsiteX5" fmla="*/ 4552549 w 7396545"/>
                <a:gd name="connsiteY5" fmla="*/ 13365 h 4439426"/>
                <a:gd name="connsiteX6" fmla="*/ 4444235 w 7396545"/>
                <a:gd name="connsiteY6" fmla="*/ 15027 h 4439426"/>
                <a:gd name="connsiteX7" fmla="*/ 16793 w 7396545"/>
                <a:gd name="connsiteY7" fmla="*/ 2664876 h 4439426"/>
                <a:gd name="connsiteX8" fmla="*/ 16377 w 7396545"/>
                <a:gd name="connsiteY8" fmla="*/ 2723148 h 44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6545" h="4439426">
                  <a:moveTo>
                    <a:pt x="16377" y="2723148"/>
                  </a:moveTo>
                  <a:lnTo>
                    <a:pt x="2841790" y="4424846"/>
                  </a:lnTo>
                  <a:cubicBezTo>
                    <a:pt x="2873711" y="4444049"/>
                    <a:pt x="2913529" y="4444298"/>
                    <a:pt x="2945699" y="4425512"/>
                  </a:cubicBezTo>
                  <a:lnTo>
                    <a:pt x="7378461" y="1835016"/>
                  </a:lnTo>
                  <a:cubicBezTo>
                    <a:pt x="7402983" y="1820635"/>
                    <a:pt x="7402485" y="1784973"/>
                    <a:pt x="7377463" y="1771424"/>
                  </a:cubicBezTo>
                  <a:lnTo>
                    <a:pt x="4552549" y="13365"/>
                  </a:lnTo>
                  <a:cubicBezTo>
                    <a:pt x="4518634" y="-5006"/>
                    <a:pt x="4477569" y="-4424"/>
                    <a:pt x="4444235" y="15027"/>
                  </a:cubicBezTo>
                  <a:lnTo>
                    <a:pt x="16793" y="2664876"/>
                  </a:lnTo>
                  <a:cubicBezTo>
                    <a:pt x="-5402" y="2677843"/>
                    <a:pt x="-5652" y="2709847"/>
                    <a:pt x="16377" y="27231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41476A20-5FBD-4D83-BFD7-592918334E84}"/>
                </a:ext>
              </a:extLst>
            </p:cNvPr>
            <p:cNvSpPr/>
            <p:nvPr/>
          </p:nvSpPr>
          <p:spPr>
            <a:xfrm>
              <a:off x="593248" y="100251"/>
              <a:ext cx="10255469" cy="6755173"/>
            </a:xfrm>
            <a:custGeom>
              <a:avLst/>
              <a:gdLst>
                <a:gd name="connsiteX0" fmla="*/ 1167414 w 10255469"/>
                <a:gd name="connsiteY0" fmla="*/ 3133150 h 6755173"/>
                <a:gd name="connsiteX1" fmla="*/ 1489615 w 10255469"/>
                <a:gd name="connsiteY1" fmla="*/ 2914692 h 6755173"/>
                <a:gd name="connsiteX2" fmla="*/ 1985553 w 10255469"/>
                <a:gd name="connsiteY2" fmla="*/ 2456660 h 6755173"/>
                <a:gd name="connsiteX3" fmla="*/ 2164775 w 10255469"/>
                <a:gd name="connsiteY3" fmla="*/ 2192814 h 6755173"/>
                <a:gd name="connsiteX4" fmla="*/ 3051826 w 10255469"/>
                <a:gd name="connsiteY4" fmla="*/ 1501029 h 6755173"/>
                <a:gd name="connsiteX5" fmla="*/ 4750199 w 10255469"/>
                <a:gd name="connsiteY5" fmla="*/ 631767 h 6755173"/>
                <a:gd name="connsiteX6" fmla="*/ 6687065 w 10255469"/>
                <a:gd name="connsiteY6" fmla="*/ 0 h 6755173"/>
                <a:gd name="connsiteX7" fmla="*/ 5057770 w 10255469"/>
                <a:gd name="connsiteY7" fmla="*/ 1571105 h 6755173"/>
                <a:gd name="connsiteX8" fmla="*/ 3868386 w 10255469"/>
                <a:gd name="connsiteY8" fmla="*/ 2285252 h 6755173"/>
                <a:gd name="connsiteX9" fmla="*/ 2672932 w 10255469"/>
                <a:gd name="connsiteY9" fmla="*/ 2993413 h 6755173"/>
                <a:gd name="connsiteX10" fmla="*/ 2187219 w 10255469"/>
                <a:gd name="connsiteY10" fmla="*/ 3280202 h 6755173"/>
                <a:gd name="connsiteX11" fmla="*/ 2141583 w 10255469"/>
                <a:gd name="connsiteY11" fmla="*/ 3324260 h 6755173"/>
                <a:gd name="connsiteX12" fmla="*/ 2140585 w 10255469"/>
                <a:gd name="connsiteY12" fmla="*/ 3722606 h 6755173"/>
                <a:gd name="connsiteX13" fmla="*/ 2173753 w 10255469"/>
                <a:gd name="connsiteY13" fmla="*/ 3779631 h 6755173"/>
                <a:gd name="connsiteX14" fmla="*/ 3374028 w 10255469"/>
                <a:gd name="connsiteY14" fmla="*/ 4480311 h 6755173"/>
                <a:gd name="connsiteX15" fmla="*/ 4100975 w 10255469"/>
                <a:gd name="connsiteY15" fmla="*/ 4905590 h 6755173"/>
                <a:gd name="connsiteX16" fmla="*/ 5010388 w 10255469"/>
                <a:gd name="connsiteY16" fmla="*/ 5437854 h 6755173"/>
                <a:gd name="connsiteX17" fmla="*/ 5215795 w 10255469"/>
                <a:gd name="connsiteY17" fmla="*/ 5498953 h 6755173"/>
                <a:gd name="connsiteX18" fmla="*/ 5324110 w 10255469"/>
                <a:gd name="connsiteY18" fmla="*/ 5499202 h 6755173"/>
                <a:gd name="connsiteX19" fmla="*/ 5519875 w 10255469"/>
                <a:gd name="connsiteY19" fmla="*/ 5423306 h 6755173"/>
                <a:gd name="connsiteX20" fmla="*/ 6753983 w 10255469"/>
                <a:gd name="connsiteY20" fmla="*/ 4706750 h 6755173"/>
                <a:gd name="connsiteX21" fmla="*/ 6816494 w 10255469"/>
                <a:gd name="connsiteY21" fmla="*/ 4620629 h 6755173"/>
                <a:gd name="connsiteX22" fmla="*/ 6830459 w 10255469"/>
                <a:gd name="connsiteY22" fmla="*/ 4555790 h 6755173"/>
                <a:gd name="connsiteX23" fmla="*/ 6822895 w 10255469"/>
                <a:gd name="connsiteY23" fmla="*/ 4450967 h 6755173"/>
                <a:gd name="connsiteX24" fmla="*/ 6764706 w 10255469"/>
                <a:gd name="connsiteY24" fmla="*/ 4295602 h 6755173"/>
                <a:gd name="connsiteX25" fmla="*/ 6717905 w 10255469"/>
                <a:gd name="connsiteY25" fmla="*/ 4161268 h 6755173"/>
                <a:gd name="connsiteX26" fmla="*/ 6527544 w 10255469"/>
                <a:gd name="connsiteY26" fmla="*/ 3872401 h 6755173"/>
                <a:gd name="connsiteX27" fmla="*/ 6182981 w 10255469"/>
                <a:gd name="connsiteY27" fmla="*/ 3580125 h 6755173"/>
                <a:gd name="connsiteX28" fmla="*/ 6044824 w 10255469"/>
                <a:gd name="connsiteY28" fmla="*/ 3329663 h 6755173"/>
                <a:gd name="connsiteX29" fmla="*/ 6074833 w 10255469"/>
                <a:gd name="connsiteY29" fmla="*/ 3154015 h 6755173"/>
                <a:gd name="connsiteX30" fmla="*/ 6131359 w 10255469"/>
                <a:gd name="connsiteY30" fmla="*/ 3183941 h 6755173"/>
                <a:gd name="connsiteX31" fmla="*/ 6399362 w 10255469"/>
                <a:gd name="connsiteY31" fmla="*/ 3346122 h 6755173"/>
                <a:gd name="connsiteX32" fmla="*/ 6548160 w 10255469"/>
                <a:gd name="connsiteY32" fmla="*/ 3374552 h 6755173"/>
                <a:gd name="connsiteX33" fmla="*/ 6724472 w 10255469"/>
                <a:gd name="connsiteY33" fmla="*/ 3240468 h 6755173"/>
                <a:gd name="connsiteX34" fmla="*/ 6754980 w 10255469"/>
                <a:gd name="connsiteY34" fmla="*/ 3192919 h 6755173"/>
                <a:gd name="connsiteX35" fmla="*/ 6808015 w 10255469"/>
                <a:gd name="connsiteY35" fmla="*/ 3212703 h 6755173"/>
                <a:gd name="connsiteX36" fmla="*/ 7246678 w 10255469"/>
                <a:gd name="connsiteY36" fmla="*/ 3493673 h 6755173"/>
                <a:gd name="connsiteX37" fmla="*/ 7294310 w 10255469"/>
                <a:gd name="connsiteY37" fmla="*/ 3549285 h 6755173"/>
                <a:gd name="connsiteX38" fmla="*/ 7405783 w 10255469"/>
                <a:gd name="connsiteY38" fmla="*/ 3770986 h 6755173"/>
                <a:gd name="connsiteX39" fmla="*/ 7585255 w 10255469"/>
                <a:gd name="connsiteY39" fmla="*/ 4121201 h 6755173"/>
                <a:gd name="connsiteX40" fmla="*/ 7647019 w 10255469"/>
                <a:gd name="connsiteY40" fmla="*/ 4169415 h 6755173"/>
                <a:gd name="connsiteX41" fmla="*/ 7655581 w 10255469"/>
                <a:gd name="connsiteY41" fmla="*/ 4097842 h 6755173"/>
                <a:gd name="connsiteX42" fmla="*/ 7606702 w 10255469"/>
                <a:gd name="connsiteY42" fmla="*/ 3804154 h 6755173"/>
                <a:gd name="connsiteX43" fmla="*/ 7621167 w 10255469"/>
                <a:gd name="connsiteY43" fmla="*/ 3640060 h 6755173"/>
                <a:gd name="connsiteX44" fmla="*/ 7476193 w 10255469"/>
                <a:gd name="connsiteY44" fmla="*/ 3428834 h 6755173"/>
                <a:gd name="connsiteX45" fmla="*/ 7227808 w 10255469"/>
                <a:gd name="connsiteY45" fmla="*/ 3037637 h 6755173"/>
                <a:gd name="connsiteX46" fmla="*/ 7128887 w 10255469"/>
                <a:gd name="connsiteY46" fmla="*/ 2670879 h 6755173"/>
                <a:gd name="connsiteX47" fmla="*/ 7153742 w 10255469"/>
                <a:gd name="connsiteY47" fmla="*/ 2580853 h 6755173"/>
                <a:gd name="connsiteX48" fmla="*/ 7192728 w 10255469"/>
                <a:gd name="connsiteY48" fmla="*/ 2602299 h 6755173"/>
                <a:gd name="connsiteX49" fmla="*/ 7342690 w 10255469"/>
                <a:gd name="connsiteY49" fmla="*/ 2795737 h 6755173"/>
                <a:gd name="connsiteX50" fmla="*/ 7605788 w 10255469"/>
                <a:gd name="connsiteY50" fmla="*/ 2947943 h 6755173"/>
                <a:gd name="connsiteX51" fmla="*/ 7769632 w 10255469"/>
                <a:gd name="connsiteY51" fmla="*/ 2913112 h 6755173"/>
                <a:gd name="connsiteX52" fmla="*/ 7878695 w 10255469"/>
                <a:gd name="connsiteY52" fmla="*/ 2837633 h 6755173"/>
                <a:gd name="connsiteX53" fmla="*/ 7917765 w 10255469"/>
                <a:gd name="connsiteY53" fmla="*/ 2816435 h 6755173"/>
                <a:gd name="connsiteX54" fmla="*/ 7955587 w 10255469"/>
                <a:gd name="connsiteY54" fmla="*/ 2839877 h 6755173"/>
                <a:gd name="connsiteX55" fmla="*/ 8203805 w 10255469"/>
                <a:gd name="connsiteY55" fmla="*/ 3077039 h 6755173"/>
                <a:gd name="connsiteX56" fmla="*/ 8337723 w 10255469"/>
                <a:gd name="connsiteY56" fmla="*/ 3238140 h 6755173"/>
                <a:gd name="connsiteX57" fmla="*/ 8489348 w 10255469"/>
                <a:gd name="connsiteY57" fmla="*/ 3577548 h 6755173"/>
                <a:gd name="connsiteX58" fmla="*/ 8510212 w 10255469"/>
                <a:gd name="connsiteY58" fmla="*/ 3405143 h 6755173"/>
                <a:gd name="connsiteX59" fmla="*/ 8517361 w 10255469"/>
                <a:gd name="connsiteY59" fmla="*/ 3351941 h 6755173"/>
                <a:gd name="connsiteX60" fmla="*/ 8477710 w 10255469"/>
                <a:gd name="connsiteY60" fmla="*/ 3148944 h 6755173"/>
                <a:gd name="connsiteX61" fmla="*/ 8286351 w 10255469"/>
                <a:gd name="connsiteY61" fmla="*/ 2704213 h 6755173"/>
                <a:gd name="connsiteX62" fmla="*/ 8259750 w 10255469"/>
                <a:gd name="connsiteY62" fmla="*/ 2406202 h 6755173"/>
                <a:gd name="connsiteX63" fmla="*/ 8365987 w 10255469"/>
                <a:gd name="connsiteY63" fmla="*/ 2239615 h 6755173"/>
                <a:gd name="connsiteX64" fmla="*/ 8407300 w 10255469"/>
                <a:gd name="connsiteY64" fmla="*/ 2288743 h 6755173"/>
                <a:gd name="connsiteX65" fmla="*/ 8512374 w 10255469"/>
                <a:gd name="connsiteY65" fmla="*/ 2522663 h 6755173"/>
                <a:gd name="connsiteX66" fmla="*/ 8594171 w 10255469"/>
                <a:gd name="connsiteY66" fmla="*/ 2621003 h 6755173"/>
                <a:gd name="connsiteX67" fmla="*/ 8813876 w 10255469"/>
                <a:gd name="connsiteY67" fmla="*/ 2647687 h 6755173"/>
                <a:gd name="connsiteX68" fmla="*/ 8939564 w 10255469"/>
                <a:gd name="connsiteY68" fmla="*/ 2577112 h 6755173"/>
                <a:gd name="connsiteX69" fmla="*/ 8986033 w 10255469"/>
                <a:gd name="connsiteY69" fmla="*/ 2621502 h 6755173"/>
                <a:gd name="connsiteX70" fmla="*/ 9104904 w 10255469"/>
                <a:gd name="connsiteY70" fmla="*/ 2786260 h 6755173"/>
                <a:gd name="connsiteX71" fmla="*/ 9157773 w 10255469"/>
                <a:gd name="connsiteY71" fmla="*/ 2863984 h 6755173"/>
                <a:gd name="connsiteX72" fmla="*/ 9238158 w 10255469"/>
                <a:gd name="connsiteY72" fmla="*/ 2979947 h 6755173"/>
                <a:gd name="connsiteX73" fmla="*/ 9316714 w 10255469"/>
                <a:gd name="connsiteY73" fmla="*/ 3151022 h 6755173"/>
                <a:gd name="connsiteX74" fmla="*/ 10139008 w 10255469"/>
                <a:gd name="connsiteY74" fmla="*/ 2730149 h 6755173"/>
                <a:gd name="connsiteX75" fmla="*/ 10218312 w 10255469"/>
                <a:gd name="connsiteY75" fmla="*/ 2684928 h 6755173"/>
                <a:gd name="connsiteX76" fmla="*/ 10255469 w 10255469"/>
                <a:gd name="connsiteY76" fmla="*/ 2675701 h 6755173"/>
                <a:gd name="connsiteX77" fmla="*/ 10007251 w 10255469"/>
                <a:gd name="connsiteY77" fmla="*/ 3206053 h 6755173"/>
                <a:gd name="connsiteX78" fmla="*/ 9410314 w 10255469"/>
                <a:gd name="connsiteY78" fmla="*/ 3653028 h 6755173"/>
                <a:gd name="connsiteX79" fmla="*/ 9324860 w 10255469"/>
                <a:gd name="connsiteY79" fmla="*/ 3715457 h 6755173"/>
                <a:gd name="connsiteX80" fmla="*/ 9303412 w 10255469"/>
                <a:gd name="connsiteY80" fmla="*/ 3734659 h 6755173"/>
                <a:gd name="connsiteX81" fmla="*/ 9185206 w 10255469"/>
                <a:gd name="connsiteY81" fmla="*/ 3912884 h 6755173"/>
                <a:gd name="connsiteX82" fmla="*/ 8993015 w 10255469"/>
                <a:gd name="connsiteY82" fmla="*/ 4173156 h 6755173"/>
                <a:gd name="connsiteX83" fmla="*/ 8609133 w 10255469"/>
                <a:gd name="connsiteY83" fmla="*/ 4358945 h 6755173"/>
                <a:gd name="connsiteX84" fmla="*/ 8414699 w 10255469"/>
                <a:gd name="connsiteY84" fmla="*/ 4524950 h 6755173"/>
                <a:gd name="connsiteX85" fmla="*/ 8137303 w 10255469"/>
                <a:gd name="connsiteY85" fmla="*/ 4962615 h 6755173"/>
                <a:gd name="connsiteX86" fmla="*/ 7881188 w 10255469"/>
                <a:gd name="connsiteY86" fmla="*/ 5149652 h 6755173"/>
                <a:gd name="connsiteX87" fmla="*/ 7458237 w 10255469"/>
                <a:gd name="connsiteY87" fmla="*/ 5263786 h 6755173"/>
                <a:gd name="connsiteX88" fmla="*/ 7228057 w 10255469"/>
                <a:gd name="connsiteY88" fmla="*/ 5406681 h 6755173"/>
                <a:gd name="connsiteX89" fmla="*/ 6910761 w 10255469"/>
                <a:gd name="connsiteY89" fmla="*/ 5674102 h 6755173"/>
                <a:gd name="connsiteX90" fmla="*/ 6689642 w 10255469"/>
                <a:gd name="connsiteY90" fmla="*/ 5795966 h 6755173"/>
                <a:gd name="connsiteX91" fmla="*/ 6424965 w 10255469"/>
                <a:gd name="connsiteY91" fmla="*/ 5958397 h 6755173"/>
                <a:gd name="connsiteX92" fmla="*/ 5803173 w 10255469"/>
                <a:gd name="connsiteY92" fmla="*/ 6241113 h 6755173"/>
                <a:gd name="connsiteX93" fmla="*/ 5524364 w 10255469"/>
                <a:gd name="connsiteY93" fmla="*/ 6276359 h 6755173"/>
                <a:gd name="connsiteX94" fmla="*/ 4997088 w 10255469"/>
                <a:gd name="connsiteY94" fmla="*/ 6276193 h 6755173"/>
                <a:gd name="connsiteX95" fmla="*/ 4314197 w 10255469"/>
                <a:gd name="connsiteY95" fmla="*/ 6177520 h 6755173"/>
                <a:gd name="connsiteX96" fmla="*/ 3416173 w 10255469"/>
                <a:gd name="connsiteY96" fmla="*/ 6011183 h 6755173"/>
                <a:gd name="connsiteX97" fmla="*/ 2685152 w 10255469"/>
                <a:gd name="connsiteY97" fmla="*/ 5964548 h 6755173"/>
                <a:gd name="connsiteX98" fmla="*/ 1601920 w 10255469"/>
                <a:gd name="connsiteY98" fmla="*/ 6219666 h 6755173"/>
                <a:gd name="connsiteX99" fmla="*/ 1108061 w 10255469"/>
                <a:gd name="connsiteY99" fmla="*/ 6573622 h 6755173"/>
                <a:gd name="connsiteX100" fmla="*/ 968324 w 10255469"/>
                <a:gd name="connsiteY100" fmla="*/ 6690748 h 6755173"/>
                <a:gd name="connsiteX101" fmla="*/ 567484 w 10255469"/>
                <a:gd name="connsiteY101" fmla="*/ 6654505 h 6755173"/>
                <a:gd name="connsiteX102" fmla="*/ 353515 w 10255469"/>
                <a:gd name="connsiteY102" fmla="*/ 6293483 h 6755173"/>
                <a:gd name="connsiteX103" fmla="*/ 161408 w 10255469"/>
                <a:gd name="connsiteY103" fmla="*/ 5524389 h 6755173"/>
                <a:gd name="connsiteX104" fmla="*/ 88754 w 10255469"/>
                <a:gd name="connsiteY104" fmla="*/ 4987720 h 6755173"/>
                <a:gd name="connsiteX105" fmla="*/ 53259 w 10255469"/>
                <a:gd name="connsiteY105" fmla="*/ 4583638 h 6755173"/>
                <a:gd name="connsiteX106" fmla="*/ 13940 w 10255469"/>
                <a:gd name="connsiteY106" fmla="*/ 4009228 h 6755173"/>
                <a:gd name="connsiteX107" fmla="*/ 58 w 10255469"/>
                <a:gd name="connsiteY107" fmla="*/ 3627841 h 6755173"/>
                <a:gd name="connsiteX108" fmla="*/ 27739 w 10255469"/>
                <a:gd name="connsiteY108" fmla="*/ 3601988 h 6755173"/>
                <a:gd name="connsiteX109" fmla="*/ 622598 w 10255469"/>
                <a:gd name="connsiteY109" fmla="*/ 3412208 h 6755173"/>
                <a:gd name="connsiteX110" fmla="*/ 1167414 w 10255469"/>
                <a:gd name="connsiteY110" fmla="*/ 3133150 h 6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255469" h="6755173">
                  <a:moveTo>
                    <a:pt x="1167414" y="3133150"/>
                  </a:moveTo>
                  <a:cubicBezTo>
                    <a:pt x="1281714" y="3070472"/>
                    <a:pt x="1386288" y="2993413"/>
                    <a:pt x="1489615" y="2914692"/>
                  </a:cubicBezTo>
                  <a:cubicBezTo>
                    <a:pt x="1669420" y="2777698"/>
                    <a:pt x="1838833" y="2628651"/>
                    <a:pt x="1985553" y="2456660"/>
                  </a:cubicBezTo>
                  <a:cubicBezTo>
                    <a:pt x="2054299" y="2376110"/>
                    <a:pt x="2102097" y="2278934"/>
                    <a:pt x="2164775" y="2192814"/>
                  </a:cubicBezTo>
                  <a:cubicBezTo>
                    <a:pt x="2394373" y="1877180"/>
                    <a:pt x="2687812" y="1644174"/>
                    <a:pt x="3051826" y="1501029"/>
                  </a:cubicBezTo>
                  <a:cubicBezTo>
                    <a:pt x="3063797" y="1496291"/>
                    <a:pt x="3852425" y="1130531"/>
                    <a:pt x="4750199" y="631767"/>
                  </a:cubicBezTo>
                  <a:cubicBezTo>
                    <a:pt x="5647974" y="374073"/>
                    <a:pt x="6396119" y="67749"/>
                    <a:pt x="6687065" y="0"/>
                  </a:cubicBezTo>
                  <a:cubicBezTo>
                    <a:pt x="7268956" y="615142"/>
                    <a:pt x="5522535" y="1488228"/>
                    <a:pt x="5057770" y="1571105"/>
                  </a:cubicBezTo>
                  <a:cubicBezTo>
                    <a:pt x="4791098" y="1728632"/>
                    <a:pt x="4134725" y="2127227"/>
                    <a:pt x="3868386" y="2285252"/>
                  </a:cubicBezTo>
                  <a:cubicBezTo>
                    <a:pt x="3470040" y="2521500"/>
                    <a:pt x="3071029" y="2756750"/>
                    <a:pt x="2672932" y="2993413"/>
                  </a:cubicBezTo>
                  <a:cubicBezTo>
                    <a:pt x="2511333" y="3089508"/>
                    <a:pt x="2349733" y="3185687"/>
                    <a:pt x="2187219" y="3280202"/>
                  </a:cubicBezTo>
                  <a:cubicBezTo>
                    <a:pt x="2168932" y="3290843"/>
                    <a:pt x="2145074" y="3297576"/>
                    <a:pt x="2141583" y="3324260"/>
                  </a:cubicBezTo>
                  <a:cubicBezTo>
                    <a:pt x="2139671" y="3457097"/>
                    <a:pt x="2141666" y="3589851"/>
                    <a:pt x="2140585" y="3722606"/>
                  </a:cubicBezTo>
                  <a:cubicBezTo>
                    <a:pt x="2140336" y="3749206"/>
                    <a:pt x="2150893" y="3766414"/>
                    <a:pt x="2173753" y="3779631"/>
                  </a:cubicBezTo>
                  <a:cubicBezTo>
                    <a:pt x="2574759" y="4011639"/>
                    <a:pt x="2973770" y="4247055"/>
                    <a:pt x="3374028" y="4480311"/>
                  </a:cubicBezTo>
                  <a:cubicBezTo>
                    <a:pt x="3616593" y="4621627"/>
                    <a:pt x="3858826" y="4763525"/>
                    <a:pt x="4100975" y="4905590"/>
                  </a:cubicBezTo>
                  <a:cubicBezTo>
                    <a:pt x="4403891" y="5083399"/>
                    <a:pt x="4707556" y="5259962"/>
                    <a:pt x="5010388" y="5437854"/>
                  </a:cubicBezTo>
                  <a:cubicBezTo>
                    <a:pt x="5073482" y="5474929"/>
                    <a:pt x="5143974" y="5489808"/>
                    <a:pt x="5215795" y="5498953"/>
                  </a:cubicBezTo>
                  <a:cubicBezTo>
                    <a:pt x="5251873" y="5505436"/>
                    <a:pt x="5288033" y="5504937"/>
                    <a:pt x="5324110" y="5499202"/>
                  </a:cubicBezTo>
                  <a:cubicBezTo>
                    <a:pt x="5395516" y="5489642"/>
                    <a:pt x="5458361" y="5459052"/>
                    <a:pt x="5519875" y="5423306"/>
                  </a:cubicBezTo>
                  <a:cubicBezTo>
                    <a:pt x="5931106" y="5184233"/>
                    <a:pt x="6342420" y="4945325"/>
                    <a:pt x="6753983" y="4706750"/>
                  </a:cubicBezTo>
                  <a:cubicBezTo>
                    <a:pt x="6789312" y="4686217"/>
                    <a:pt x="6810925" y="4661030"/>
                    <a:pt x="6816494" y="4620629"/>
                  </a:cubicBezTo>
                  <a:cubicBezTo>
                    <a:pt x="6819570" y="4598850"/>
                    <a:pt x="6823893" y="4576905"/>
                    <a:pt x="6830459" y="4555790"/>
                  </a:cubicBezTo>
                  <a:cubicBezTo>
                    <a:pt x="6841682" y="4519713"/>
                    <a:pt x="6838191" y="4485631"/>
                    <a:pt x="6822895" y="4450967"/>
                  </a:cubicBezTo>
                  <a:cubicBezTo>
                    <a:pt x="6800451" y="4400425"/>
                    <a:pt x="6785072" y="4347058"/>
                    <a:pt x="6764706" y="4295602"/>
                  </a:cubicBezTo>
                  <a:cubicBezTo>
                    <a:pt x="6750076" y="4250464"/>
                    <a:pt x="6736277" y="4205076"/>
                    <a:pt x="6717905" y="4161268"/>
                  </a:cubicBezTo>
                  <a:cubicBezTo>
                    <a:pt x="6670939" y="3984872"/>
                    <a:pt x="6670855" y="3984955"/>
                    <a:pt x="6527544" y="3872401"/>
                  </a:cubicBezTo>
                  <a:cubicBezTo>
                    <a:pt x="6409005" y="3779382"/>
                    <a:pt x="6285643" y="3691848"/>
                    <a:pt x="6182981" y="3580125"/>
                  </a:cubicBezTo>
                  <a:cubicBezTo>
                    <a:pt x="6116646" y="3507888"/>
                    <a:pt x="6060369" y="3429582"/>
                    <a:pt x="6044824" y="3329663"/>
                  </a:cubicBezTo>
                  <a:cubicBezTo>
                    <a:pt x="6035264" y="3268232"/>
                    <a:pt x="6042995" y="3208796"/>
                    <a:pt x="6074833" y="3154015"/>
                  </a:cubicBezTo>
                  <a:cubicBezTo>
                    <a:pt x="6100187" y="3151604"/>
                    <a:pt x="6114235" y="3171389"/>
                    <a:pt x="6131359" y="3183941"/>
                  </a:cubicBezTo>
                  <a:cubicBezTo>
                    <a:pt x="6216066" y="3245705"/>
                    <a:pt x="6300689" y="3307801"/>
                    <a:pt x="6399362" y="3346122"/>
                  </a:cubicBezTo>
                  <a:cubicBezTo>
                    <a:pt x="6446911" y="3364576"/>
                    <a:pt x="6496205" y="3379872"/>
                    <a:pt x="6548160" y="3374552"/>
                  </a:cubicBezTo>
                  <a:cubicBezTo>
                    <a:pt x="6633781" y="3365823"/>
                    <a:pt x="6685652" y="3311708"/>
                    <a:pt x="6724472" y="3240468"/>
                  </a:cubicBezTo>
                  <a:cubicBezTo>
                    <a:pt x="6733450" y="3224008"/>
                    <a:pt x="6735279" y="3202644"/>
                    <a:pt x="6754980" y="3192919"/>
                  </a:cubicBezTo>
                  <a:cubicBezTo>
                    <a:pt x="6776011" y="3190508"/>
                    <a:pt x="6791722" y="3202811"/>
                    <a:pt x="6808015" y="3212703"/>
                  </a:cubicBezTo>
                  <a:cubicBezTo>
                    <a:pt x="6956231" y="3303228"/>
                    <a:pt x="7102286" y="3397162"/>
                    <a:pt x="7246678" y="3493673"/>
                  </a:cubicBezTo>
                  <a:cubicBezTo>
                    <a:pt x="7268125" y="3508054"/>
                    <a:pt x="7282922" y="3526508"/>
                    <a:pt x="7294310" y="3549285"/>
                  </a:cubicBezTo>
                  <a:cubicBezTo>
                    <a:pt x="7331468" y="3623186"/>
                    <a:pt x="7366963" y="3697917"/>
                    <a:pt x="7405783" y="3770986"/>
                  </a:cubicBezTo>
                  <a:cubicBezTo>
                    <a:pt x="7467797" y="3886616"/>
                    <a:pt x="7526734" y="4003825"/>
                    <a:pt x="7585255" y="4121201"/>
                  </a:cubicBezTo>
                  <a:cubicBezTo>
                    <a:pt x="7598223" y="4147137"/>
                    <a:pt x="7614682" y="4182216"/>
                    <a:pt x="7647019" y="4169415"/>
                  </a:cubicBezTo>
                  <a:cubicBezTo>
                    <a:pt x="7673703" y="4158857"/>
                    <a:pt x="7661068" y="4122115"/>
                    <a:pt x="7655581" y="4097842"/>
                  </a:cubicBezTo>
                  <a:cubicBezTo>
                    <a:pt x="7633718" y="4000833"/>
                    <a:pt x="7611939" y="3904239"/>
                    <a:pt x="7606702" y="3804154"/>
                  </a:cubicBezTo>
                  <a:cubicBezTo>
                    <a:pt x="7603793" y="3748209"/>
                    <a:pt x="7613851" y="3694509"/>
                    <a:pt x="7621167" y="3640060"/>
                  </a:cubicBezTo>
                  <a:cubicBezTo>
                    <a:pt x="7580268" y="3564497"/>
                    <a:pt x="7525404" y="3498578"/>
                    <a:pt x="7476193" y="3428834"/>
                  </a:cubicBezTo>
                  <a:cubicBezTo>
                    <a:pt x="7386913" y="3302480"/>
                    <a:pt x="7299131" y="3175046"/>
                    <a:pt x="7227808" y="3037637"/>
                  </a:cubicBezTo>
                  <a:cubicBezTo>
                    <a:pt x="7168289" y="2923171"/>
                    <a:pt x="7117997" y="2804964"/>
                    <a:pt x="7128887" y="2670879"/>
                  </a:cubicBezTo>
                  <a:cubicBezTo>
                    <a:pt x="7131463" y="2639208"/>
                    <a:pt x="7132794" y="2607370"/>
                    <a:pt x="7153742" y="2580853"/>
                  </a:cubicBezTo>
                  <a:cubicBezTo>
                    <a:pt x="7175604" y="2571708"/>
                    <a:pt x="7183917" y="2589248"/>
                    <a:pt x="7192728" y="2602299"/>
                  </a:cubicBezTo>
                  <a:cubicBezTo>
                    <a:pt x="7238698" y="2669965"/>
                    <a:pt x="7286579" y="2736217"/>
                    <a:pt x="7342690" y="2795737"/>
                  </a:cubicBezTo>
                  <a:cubicBezTo>
                    <a:pt x="7414845" y="2872380"/>
                    <a:pt x="7494647" y="2937718"/>
                    <a:pt x="7605788" y="2947943"/>
                  </a:cubicBezTo>
                  <a:cubicBezTo>
                    <a:pt x="7664060" y="2953346"/>
                    <a:pt x="7718342" y="2940045"/>
                    <a:pt x="7769632" y="2913112"/>
                  </a:cubicBezTo>
                  <a:cubicBezTo>
                    <a:pt x="7809034" y="2892414"/>
                    <a:pt x="7845028" y="2866644"/>
                    <a:pt x="7878695" y="2837633"/>
                  </a:cubicBezTo>
                  <a:cubicBezTo>
                    <a:pt x="7890166" y="2827741"/>
                    <a:pt x="7900890" y="2816269"/>
                    <a:pt x="7917765" y="2816435"/>
                  </a:cubicBezTo>
                  <a:cubicBezTo>
                    <a:pt x="7934224" y="2818015"/>
                    <a:pt x="7944947" y="2829154"/>
                    <a:pt x="7955587" y="2839877"/>
                  </a:cubicBezTo>
                  <a:cubicBezTo>
                    <a:pt x="8036138" y="2921176"/>
                    <a:pt x="8121260" y="2997819"/>
                    <a:pt x="8203805" y="3077039"/>
                  </a:cubicBezTo>
                  <a:cubicBezTo>
                    <a:pt x="8255095" y="3126334"/>
                    <a:pt x="8302394" y="3176626"/>
                    <a:pt x="8337723" y="3238140"/>
                  </a:cubicBezTo>
                  <a:cubicBezTo>
                    <a:pt x="8406469" y="3351775"/>
                    <a:pt x="8465906" y="3469317"/>
                    <a:pt x="8489348" y="3577548"/>
                  </a:cubicBezTo>
                  <a:cubicBezTo>
                    <a:pt x="8488100" y="3534904"/>
                    <a:pt x="8502897" y="3470314"/>
                    <a:pt x="8510212" y="3405143"/>
                  </a:cubicBezTo>
                  <a:cubicBezTo>
                    <a:pt x="8512208" y="3387353"/>
                    <a:pt x="8512041" y="3368400"/>
                    <a:pt x="8517361" y="3351941"/>
                  </a:cubicBezTo>
                  <a:cubicBezTo>
                    <a:pt x="8541717" y="3276379"/>
                    <a:pt x="8517445" y="3211373"/>
                    <a:pt x="8477710" y="3148944"/>
                  </a:cubicBezTo>
                  <a:cubicBezTo>
                    <a:pt x="8399154" y="3007046"/>
                    <a:pt x="8333401" y="2859495"/>
                    <a:pt x="8286351" y="2704213"/>
                  </a:cubicBezTo>
                  <a:cubicBezTo>
                    <a:pt x="8256924" y="2607121"/>
                    <a:pt x="8237306" y="2508199"/>
                    <a:pt x="8259750" y="2406202"/>
                  </a:cubicBezTo>
                  <a:cubicBezTo>
                    <a:pt x="8274796" y="2337788"/>
                    <a:pt x="8305470" y="2279101"/>
                    <a:pt x="8365987" y="2239615"/>
                  </a:cubicBezTo>
                  <a:cubicBezTo>
                    <a:pt x="8398822" y="2239698"/>
                    <a:pt x="8399486" y="2268876"/>
                    <a:pt x="8407300" y="2288743"/>
                  </a:cubicBezTo>
                  <a:cubicBezTo>
                    <a:pt x="8438723" y="2368379"/>
                    <a:pt x="8466986" y="2449179"/>
                    <a:pt x="8512374" y="2522663"/>
                  </a:cubicBezTo>
                  <a:cubicBezTo>
                    <a:pt x="8535234" y="2559655"/>
                    <a:pt x="8562250" y="2592241"/>
                    <a:pt x="8594171" y="2621003"/>
                  </a:cubicBezTo>
                  <a:cubicBezTo>
                    <a:pt x="8661006" y="2681353"/>
                    <a:pt x="8734407" y="2681686"/>
                    <a:pt x="8813876" y="2647687"/>
                  </a:cubicBezTo>
                  <a:cubicBezTo>
                    <a:pt x="8858598" y="2628568"/>
                    <a:pt x="8893013" y="2592241"/>
                    <a:pt x="8939564" y="2577112"/>
                  </a:cubicBezTo>
                  <a:cubicBezTo>
                    <a:pt x="8964420" y="2582099"/>
                    <a:pt x="8973148" y="2604294"/>
                    <a:pt x="8986033" y="2621502"/>
                  </a:cubicBezTo>
                  <a:cubicBezTo>
                    <a:pt x="9026516" y="2675784"/>
                    <a:pt x="9062426" y="2733391"/>
                    <a:pt x="9104904" y="2786260"/>
                  </a:cubicBezTo>
                  <a:cubicBezTo>
                    <a:pt x="9120449" y="2813526"/>
                    <a:pt x="9141813" y="2836968"/>
                    <a:pt x="9157773" y="2863984"/>
                  </a:cubicBezTo>
                  <a:cubicBezTo>
                    <a:pt x="9182629" y="2903968"/>
                    <a:pt x="9209646" y="2942706"/>
                    <a:pt x="9238158" y="2979947"/>
                  </a:cubicBezTo>
                  <a:cubicBezTo>
                    <a:pt x="9277643" y="3031569"/>
                    <a:pt x="9306571" y="3085851"/>
                    <a:pt x="9316714" y="3151022"/>
                  </a:cubicBezTo>
                  <a:cubicBezTo>
                    <a:pt x="9324361" y="3200068"/>
                    <a:pt x="9883059" y="2878947"/>
                    <a:pt x="10139008" y="2730149"/>
                  </a:cubicBezTo>
                  <a:cubicBezTo>
                    <a:pt x="10165360" y="2714854"/>
                    <a:pt x="10191793" y="2699808"/>
                    <a:pt x="10218312" y="2684928"/>
                  </a:cubicBezTo>
                  <a:cubicBezTo>
                    <a:pt x="10229284" y="2678776"/>
                    <a:pt x="10239925" y="2665809"/>
                    <a:pt x="10255469" y="2675701"/>
                  </a:cubicBezTo>
                  <a:cubicBezTo>
                    <a:pt x="10218478" y="2873876"/>
                    <a:pt x="10138343" y="3053597"/>
                    <a:pt x="10007251" y="3206053"/>
                  </a:cubicBezTo>
                  <a:cubicBezTo>
                    <a:pt x="9841994" y="3398409"/>
                    <a:pt x="9635257" y="3538728"/>
                    <a:pt x="9410314" y="3653028"/>
                  </a:cubicBezTo>
                  <a:cubicBezTo>
                    <a:pt x="9378227" y="3669321"/>
                    <a:pt x="9345309" y="3683203"/>
                    <a:pt x="9324860" y="3715457"/>
                  </a:cubicBezTo>
                  <a:cubicBezTo>
                    <a:pt x="9319871" y="3723354"/>
                    <a:pt x="9311808" y="3730918"/>
                    <a:pt x="9303412" y="3734659"/>
                  </a:cubicBezTo>
                  <a:cubicBezTo>
                    <a:pt x="9226188" y="3769157"/>
                    <a:pt x="9198174" y="3838069"/>
                    <a:pt x="9185206" y="3912884"/>
                  </a:cubicBezTo>
                  <a:cubicBezTo>
                    <a:pt x="9164341" y="4033086"/>
                    <a:pt x="9095761" y="4114717"/>
                    <a:pt x="8993015" y="4173156"/>
                  </a:cubicBezTo>
                  <a:cubicBezTo>
                    <a:pt x="8869156" y="4243564"/>
                    <a:pt x="8742719" y="4308570"/>
                    <a:pt x="8609133" y="4358945"/>
                  </a:cubicBezTo>
                  <a:cubicBezTo>
                    <a:pt x="8524344" y="4390949"/>
                    <a:pt x="8461333" y="4446811"/>
                    <a:pt x="8414699" y="4524950"/>
                  </a:cubicBezTo>
                  <a:cubicBezTo>
                    <a:pt x="8326169" y="4673249"/>
                    <a:pt x="8235394" y="4820135"/>
                    <a:pt x="8137303" y="4962615"/>
                  </a:cubicBezTo>
                  <a:cubicBezTo>
                    <a:pt x="8073129" y="5055884"/>
                    <a:pt x="7985846" y="5113491"/>
                    <a:pt x="7881188" y="5149652"/>
                  </a:cubicBezTo>
                  <a:cubicBezTo>
                    <a:pt x="7742781" y="5197450"/>
                    <a:pt x="7601631" y="5234192"/>
                    <a:pt x="7458237" y="5263786"/>
                  </a:cubicBezTo>
                  <a:cubicBezTo>
                    <a:pt x="7365633" y="5282905"/>
                    <a:pt x="7284667" y="5326547"/>
                    <a:pt x="7228057" y="5406681"/>
                  </a:cubicBezTo>
                  <a:cubicBezTo>
                    <a:pt x="7145595" y="5523309"/>
                    <a:pt x="7035036" y="5606935"/>
                    <a:pt x="6910761" y="5674102"/>
                  </a:cubicBezTo>
                  <a:cubicBezTo>
                    <a:pt x="6836694" y="5714086"/>
                    <a:pt x="6759386" y="5748085"/>
                    <a:pt x="6689642" y="5795966"/>
                  </a:cubicBezTo>
                  <a:cubicBezTo>
                    <a:pt x="6596540" y="5842102"/>
                    <a:pt x="6510254" y="5899626"/>
                    <a:pt x="6424965" y="5958397"/>
                  </a:cubicBezTo>
                  <a:cubicBezTo>
                    <a:pt x="6234354" y="6089738"/>
                    <a:pt x="6031856" y="6193398"/>
                    <a:pt x="5803173" y="6241113"/>
                  </a:cubicBezTo>
                  <a:cubicBezTo>
                    <a:pt x="5710985" y="6260315"/>
                    <a:pt x="5617799" y="6274031"/>
                    <a:pt x="5524364" y="6276359"/>
                  </a:cubicBezTo>
                  <a:cubicBezTo>
                    <a:pt x="5348716" y="6280764"/>
                    <a:pt x="5172652" y="6283258"/>
                    <a:pt x="4997088" y="6276193"/>
                  </a:cubicBezTo>
                  <a:cubicBezTo>
                    <a:pt x="4766576" y="6266882"/>
                    <a:pt x="4539555" y="6226399"/>
                    <a:pt x="4314197" y="6177520"/>
                  </a:cubicBezTo>
                  <a:cubicBezTo>
                    <a:pt x="4016518" y="6112930"/>
                    <a:pt x="3718175" y="6052497"/>
                    <a:pt x="3416173" y="6011183"/>
                  </a:cubicBezTo>
                  <a:cubicBezTo>
                    <a:pt x="3173441" y="5978015"/>
                    <a:pt x="2930045" y="5956568"/>
                    <a:pt x="2685152" y="5964548"/>
                  </a:cubicBezTo>
                  <a:cubicBezTo>
                    <a:pt x="2307338" y="5976934"/>
                    <a:pt x="1942493" y="6047260"/>
                    <a:pt x="1601920" y="6219666"/>
                  </a:cubicBezTo>
                  <a:cubicBezTo>
                    <a:pt x="1418957" y="6312269"/>
                    <a:pt x="1258521" y="6435963"/>
                    <a:pt x="1108061" y="6573622"/>
                  </a:cubicBezTo>
                  <a:cubicBezTo>
                    <a:pt x="1063172" y="6614687"/>
                    <a:pt x="1016787" y="6653756"/>
                    <a:pt x="968324" y="6690748"/>
                  </a:cubicBezTo>
                  <a:cubicBezTo>
                    <a:pt x="830582" y="6795738"/>
                    <a:pt x="678459" y="6764399"/>
                    <a:pt x="567484" y="6654505"/>
                  </a:cubicBezTo>
                  <a:cubicBezTo>
                    <a:pt x="464988" y="6553006"/>
                    <a:pt x="404139" y="6425822"/>
                    <a:pt x="353515" y="6293483"/>
                  </a:cubicBezTo>
                  <a:cubicBezTo>
                    <a:pt x="258417" y="6045016"/>
                    <a:pt x="205382" y="5785742"/>
                    <a:pt x="161408" y="5524389"/>
                  </a:cubicBezTo>
                  <a:cubicBezTo>
                    <a:pt x="131399" y="5346248"/>
                    <a:pt x="108456" y="5167191"/>
                    <a:pt x="88754" y="4987720"/>
                  </a:cubicBezTo>
                  <a:cubicBezTo>
                    <a:pt x="74041" y="4853303"/>
                    <a:pt x="63401" y="4718470"/>
                    <a:pt x="53259" y="4583638"/>
                  </a:cubicBezTo>
                  <a:cubicBezTo>
                    <a:pt x="38878" y="4392279"/>
                    <a:pt x="24913" y="4200837"/>
                    <a:pt x="13940" y="4009228"/>
                  </a:cubicBezTo>
                  <a:cubicBezTo>
                    <a:pt x="6708" y="3882293"/>
                    <a:pt x="5710" y="3754942"/>
                    <a:pt x="58" y="3627841"/>
                  </a:cubicBezTo>
                  <a:cubicBezTo>
                    <a:pt x="-1023" y="3603484"/>
                    <a:pt x="13275" y="3605479"/>
                    <a:pt x="27739" y="3601988"/>
                  </a:cubicBezTo>
                  <a:cubicBezTo>
                    <a:pt x="230736" y="3553442"/>
                    <a:pt x="429909" y="3492592"/>
                    <a:pt x="622598" y="3412208"/>
                  </a:cubicBezTo>
                  <a:cubicBezTo>
                    <a:pt x="811297" y="3333653"/>
                    <a:pt x="995756" y="3245788"/>
                    <a:pt x="1167414" y="3133150"/>
                  </a:cubicBezTo>
                  <a:close/>
                </a:path>
              </a:pathLst>
            </a:custGeom>
            <a:solidFill>
              <a:srgbClr val="FEB381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C5C24BED-A1FF-401E-9854-9E9702619945}"/>
                </a:ext>
              </a:extLst>
            </p:cNvPr>
            <p:cNvSpPr/>
            <p:nvPr/>
          </p:nvSpPr>
          <p:spPr>
            <a:xfrm>
              <a:off x="6670907" y="3052249"/>
              <a:ext cx="680397" cy="434531"/>
            </a:xfrm>
            <a:custGeom>
              <a:avLst/>
              <a:gdLst>
                <a:gd name="connsiteX0" fmla="*/ 0 w 680397"/>
                <a:gd name="connsiteY0" fmla="*/ 204594 h 434531"/>
                <a:gd name="connsiteX1" fmla="*/ 67417 w 680397"/>
                <a:gd name="connsiteY1" fmla="*/ 73087 h 434531"/>
                <a:gd name="connsiteX2" fmla="*/ 337746 w 680397"/>
                <a:gd name="connsiteY2" fmla="*/ 25953 h 434531"/>
                <a:gd name="connsiteX3" fmla="*/ 639831 w 680397"/>
                <a:gd name="connsiteY3" fmla="*/ 209415 h 434531"/>
                <a:gd name="connsiteX4" fmla="*/ 680397 w 680397"/>
                <a:gd name="connsiteY4" fmla="*/ 244080 h 434531"/>
                <a:gd name="connsiteX5" fmla="*/ 616721 w 680397"/>
                <a:gd name="connsiteY5" fmla="*/ 353807 h 434531"/>
                <a:gd name="connsiteX6" fmla="*/ 320373 w 680397"/>
                <a:gd name="connsiteY6" fmla="*/ 405097 h 434531"/>
                <a:gd name="connsiteX7" fmla="*/ 49378 w 680397"/>
                <a:gd name="connsiteY7" fmla="*/ 241669 h 434531"/>
                <a:gd name="connsiteX8" fmla="*/ 0 w 680397"/>
                <a:gd name="connsiteY8" fmla="*/ 204594 h 43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397" h="434531">
                  <a:moveTo>
                    <a:pt x="0" y="204594"/>
                  </a:moveTo>
                  <a:cubicBezTo>
                    <a:pt x="14049" y="156463"/>
                    <a:pt x="36410" y="112157"/>
                    <a:pt x="67417" y="73087"/>
                  </a:cubicBezTo>
                  <a:cubicBezTo>
                    <a:pt x="133502" y="-10373"/>
                    <a:pt x="204992" y="-16857"/>
                    <a:pt x="337746" y="25953"/>
                  </a:cubicBezTo>
                  <a:cubicBezTo>
                    <a:pt x="451963" y="62779"/>
                    <a:pt x="546230" y="136513"/>
                    <a:pt x="639831" y="209415"/>
                  </a:cubicBezTo>
                  <a:cubicBezTo>
                    <a:pt x="653879" y="220305"/>
                    <a:pt x="666847" y="232525"/>
                    <a:pt x="680397" y="244080"/>
                  </a:cubicBezTo>
                  <a:cubicBezTo>
                    <a:pt x="659366" y="280739"/>
                    <a:pt x="645400" y="321388"/>
                    <a:pt x="616721" y="353807"/>
                  </a:cubicBezTo>
                  <a:cubicBezTo>
                    <a:pt x="534093" y="447243"/>
                    <a:pt x="447474" y="452729"/>
                    <a:pt x="320373" y="405097"/>
                  </a:cubicBezTo>
                  <a:cubicBezTo>
                    <a:pt x="220205" y="367524"/>
                    <a:pt x="134750" y="304430"/>
                    <a:pt x="49378" y="241669"/>
                  </a:cubicBezTo>
                  <a:cubicBezTo>
                    <a:pt x="32752" y="229532"/>
                    <a:pt x="16460" y="216980"/>
                    <a:pt x="0" y="204594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3F56D3C-1B1D-4049-9F41-DC3491C59B08}"/>
                </a:ext>
              </a:extLst>
            </p:cNvPr>
            <p:cNvSpPr/>
            <p:nvPr/>
          </p:nvSpPr>
          <p:spPr>
            <a:xfrm>
              <a:off x="8962809" y="2250488"/>
              <a:ext cx="573245" cy="531897"/>
            </a:xfrm>
            <a:custGeom>
              <a:avLst/>
              <a:gdLst>
                <a:gd name="connsiteX0" fmla="*/ 0 w 573245"/>
                <a:gd name="connsiteY0" fmla="*/ 91872 h 531897"/>
                <a:gd name="connsiteX1" fmla="*/ 174069 w 573245"/>
                <a:gd name="connsiteY1" fmla="*/ 17 h 531897"/>
                <a:gd name="connsiteX2" fmla="*/ 350132 w 573245"/>
                <a:gd name="connsiteY2" fmla="*/ 94532 h 531897"/>
                <a:gd name="connsiteX3" fmla="*/ 573245 w 573245"/>
                <a:gd name="connsiteY3" fmla="*/ 431447 h 531897"/>
                <a:gd name="connsiteX4" fmla="*/ 403667 w 573245"/>
                <a:gd name="connsiteY4" fmla="*/ 523386 h 531897"/>
                <a:gd name="connsiteX5" fmla="*/ 216630 w 573245"/>
                <a:gd name="connsiteY5" fmla="*/ 478996 h 531897"/>
                <a:gd name="connsiteX6" fmla="*/ 57441 w 573245"/>
                <a:gd name="connsiteY6" fmla="*/ 221717 h 531897"/>
                <a:gd name="connsiteX7" fmla="*/ 0 w 573245"/>
                <a:gd name="connsiteY7" fmla="*/ 91872 h 53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245" h="531897">
                  <a:moveTo>
                    <a:pt x="0" y="91872"/>
                  </a:moveTo>
                  <a:cubicBezTo>
                    <a:pt x="49211" y="44573"/>
                    <a:pt x="100418" y="1014"/>
                    <a:pt x="174069" y="17"/>
                  </a:cubicBezTo>
                  <a:cubicBezTo>
                    <a:pt x="250213" y="-981"/>
                    <a:pt x="302417" y="43409"/>
                    <a:pt x="350132" y="94532"/>
                  </a:cubicBezTo>
                  <a:cubicBezTo>
                    <a:pt x="443234" y="194285"/>
                    <a:pt x="505912" y="314487"/>
                    <a:pt x="573245" y="431447"/>
                  </a:cubicBezTo>
                  <a:cubicBezTo>
                    <a:pt x="518964" y="466194"/>
                    <a:pt x="467258" y="505264"/>
                    <a:pt x="403667" y="523386"/>
                  </a:cubicBezTo>
                  <a:cubicBezTo>
                    <a:pt x="332509" y="543586"/>
                    <a:pt x="271161" y="527459"/>
                    <a:pt x="216630" y="478996"/>
                  </a:cubicBezTo>
                  <a:cubicBezTo>
                    <a:pt x="137825" y="409003"/>
                    <a:pt x="97508" y="315817"/>
                    <a:pt x="57441" y="221717"/>
                  </a:cubicBezTo>
                  <a:cubicBezTo>
                    <a:pt x="38820" y="178241"/>
                    <a:pt x="33750" y="128697"/>
                    <a:pt x="0" y="91872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A470C6E9-D11B-49D9-B964-3ADD1B95FF99}"/>
                </a:ext>
              </a:extLst>
            </p:cNvPr>
            <p:cNvSpPr/>
            <p:nvPr/>
          </p:nvSpPr>
          <p:spPr>
            <a:xfrm>
              <a:off x="7990636" y="3738399"/>
              <a:ext cx="277141" cy="551332"/>
            </a:xfrm>
            <a:custGeom>
              <a:avLst/>
              <a:gdLst>
                <a:gd name="connsiteX0" fmla="*/ 0 w 277141"/>
                <a:gd name="connsiteY0" fmla="*/ 133336 h 551332"/>
                <a:gd name="connsiteX1" fmla="*/ 237993 w 277141"/>
                <a:gd name="connsiteY1" fmla="*/ 0 h 551332"/>
                <a:gd name="connsiteX2" fmla="*/ 252956 w 277141"/>
                <a:gd name="connsiteY2" fmla="*/ 389285 h 551332"/>
                <a:gd name="connsiteX3" fmla="*/ 276980 w 277141"/>
                <a:gd name="connsiteY3" fmla="*/ 506744 h 551332"/>
                <a:gd name="connsiteX4" fmla="*/ 221618 w 277141"/>
                <a:gd name="connsiteY4" fmla="*/ 541075 h 551332"/>
                <a:gd name="connsiteX5" fmla="*/ 190944 w 277141"/>
                <a:gd name="connsiteY5" fmla="*/ 514558 h 551332"/>
                <a:gd name="connsiteX6" fmla="*/ 0 w 277141"/>
                <a:gd name="connsiteY6" fmla="*/ 133336 h 5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41" h="551332">
                  <a:moveTo>
                    <a:pt x="0" y="133336"/>
                  </a:moveTo>
                  <a:cubicBezTo>
                    <a:pt x="79304" y="88863"/>
                    <a:pt x="158607" y="44473"/>
                    <a:pt x="237993" y="0"/>
                  </a:cubicBezTo>
                  <a:cubicBezTo>
                    <a:pt x="200669" y="131424"/>
                    <a:pt x="226605" y="260355"/>
                    <a:pt x="252956" y="389285"/>
                  </a:cubicBezTo>
                  <a:cubicBezTo>
                    <a:pt x="260937" y="428438"/>
                    <a:pt x="275235" y="466344"/>
                    <a:pt x="276980" y="506744"/>
                  </a:cubicBezTo>
                  <a:cubicBezTo>
                    <a:pt x="278975" y="551716"/>
                    <a:pt x="262599" y="561691"/>
                    <a:pt x="221618" y="541075"/>
                  </a:cubicBezTo>
                  <a:cubicBezTo>
                    <a:pt x="209149" y="534758"/>
                    <a:pt x="197594" y="527858"/>
                    <a:pt x="190944" y="514558"/>
                  </a:cubicBezTo>
                  <a:cubicBezTo>
                    <a:pt x="127434" y="387456"/>
                    <a:pt x="63676" y="260438"/>
                    <a:pt x="0" y="133336"/>
                  </a:cubicBezTo>
                  <a:close/>
                </a:path>
              </a:pathLst>
            </a:custGeom>
            <a:solidFill>
              <a:srgbClr val="1B4C5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254D68B9-8C63-49BE-BCF7-A2C66F530E9D}"/>
                </a:ext>
              </a:extLst>
            </p:cNvPr>
            <p:cNvSpPr/>
            <p:nvPr/>
          </p:nvSpPr>
          <p:spPr>
            <a:xfrm>
              <a:off x="8920664" y="3246784"/>
              <a:ext cx="214374" cy="468256"/>
            </a:xfrm>
            <a:custGeom>
              <a:avLst/>
              <a:gdLst>
                <a:gd name="connsiteX0" fmla="*/ 0 w 214374"/>
                <a:gd name="connsiteY0" fmla="*/ 91606 h 468256"/>
                <a:gd name="connsiteX1" fmla="*/ 157942 w 214374"/>
                <a:gd name="connsiteY1" fmla="*/ 0 h 468256"/>
                <a:gd name="connsiteX2" fmla="*/ 208567 w 214374"/>
                <a:gd name="connsiteY2" fmla="*/ 89362 h 468256"/>
                <a:gd name="connsiteX3" fmla="*/ 214053 w 214374"/>
                <a:gd name="connsiteY3" fmla="*/ 112804 h 468256"/>
                <a:gd name="connsiteX4" fmla="*/ 163345 w 214374"/>
                <a:gd name="connsiteY4" fmla="*/ 468256 h 468256"/>
                <a:gd name="connsiteX5" fmla="*/ 0 w 214374"/>
                <a:gd name="connsiteY5" fmla="*/ 91606 h 46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374" h="468256">
                  <a:moveTo>
                    <a:pt x="0" y="91606"/>
                  </a:moveTo>
                  <a:cubicBezTo>
                    <a:pt x="52620" y="61099"/>
                    <a:pt x="105322" y="30591"/>
                    <a:pt x="157942" y="0"/>
                  </a:cubicBezTo>
                  <a:cubicBezTo>
                    <a:pt x="174817" y="29843"/>
                    <a:pt x="191525" y="59686"/>
                    <a:pt x="208567" y="89362"/>
                  </a:cubicBezTo>
                  <a:cubicBezTo>
                    <a:pt x="212806" y="96760"/>
                    <a:pt x="215299" y="103992"/>
                    <a:pt x="214053" y="112804"/>
                  </a:cubicBezTo>
                  <a:cubicBezTo>
                    <a:pt x="197843" y="231177"/>
                    <a:pt x="181883" y="349634"/>
                    <a:pt x="163345" y="468256"/>
                  </a:cubicBezTo>
                  <a:cubicBezTo>
                    <a:pt x="128349" y="333839"/>
                    <a:pt x="70658" y="209896"/>
                    <a:pt x="0" y="91606"/>
                  </a:cubicBezTo>
                  <a:close/>
                </a:path>
              </a:pathLst>
            </a:custGeom>
            <a:solidFill>
              <a:srgbClr val="1D4E62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22BDB730-30D6-446F-9224-DC792F7E9DD7}"/>
                </a:ext>
              </a:extLst>
            </p:cNvPr>
            <p:cNvSpPr/>
            <p:nvPr/>
          </p:nvSpPr>
          <p:spPr>
            <a:xfrm>
              <a:off x="5803142" y="5607516"/>
              <a:ext cx="121365" cy="8157"/>
            </a:xfrm>
            <a:custGeom>
              <a:avLst/>
              <a:gdLst>
                <a:gd name="connsiteX0" fmla="*/ 0 w 121365"/>
                <a:gd name="connsiteY0" fmla="*/ 0 h 8157"/>
                <a:gd name="connsiteX1" fmla="*/ 121366 w 121365"/>
                <a:gd name="connsiteY1" fmla="*/ 166 h 8157"/>
                <a:gd name="connsiteX2" fmla="*/ 0 w 121365"/>
                <a:gd name="connsiteY2" fmla="*/ 0 h 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65" h="8157">
                  <a:moveTo>
                    <a:pt x="0" y="0"/>
                  </a:moveTo>
                  <a:cubicBezTo>
                    <a:pt x="40483" y="83"/>
                    <a:pt x="80883" y="83"/>
                    <a:pt x="121366" y="166"/>
                  </a:cubicBezTo>
                  <a:cubicBezTo>
                    <a:pt x="80883" y="10973"/>
                    <a:pt x="40400" y="10723"/>
                    <a:pt x="0" y="0"/>
                  </a:cubicBez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8D48F587-C4C9-446E-927F-C5F8835436C4}"/>
                </a:ext>
              </a:extLst>
            </p:cNvPr>
            <p:cNvSpPr/>
            <p:nvPr/>
          </p:nvSpPr>
          <p:spPr>
            <a:xfrm>
              <a:off x="9336800" y="881724"/>
              <a:ext cx="611505" cy="394562"/>
            </a:xfrm>
            <a:custGeom>
              <a:avLst/>
              <a:gdLst>
                <a:gd name="connsiteX0" fmla="*/ 587044 w 611505"/>
                <a:gd name="connsiteY0" fmla="*/ 391951 h 394562"/>
                <a:gd name="connsiteX1" fmla="*/ 415303 w 611505"/>
                <a:gd name="connsiteY1" fmla="*/ 321875 h 394562"/>
                <a:gd name="connsiteX2" fmla="*/ 79220 w 611505"/>
                <a:gd name="connsiteY2" fmla="*/ 104082 h 394562"/>
                <a:gd name="connsiteX3" fmla="*/ 10390 w 611505"/>
                <a:gd name="connsiteY3" fmla="*/ 38245 h 394562"/>
                <a:gd name="connsiteX4" fmla="*/ 3408 w 611505"/>
                <a:gd name="connsiteY4" fmla="*/ 8984 h 394562"/>
                <a:gd name="connsiteX5" fmla="*/ 32668 w 611505"/>
                <a:gd name="connsiteY5" fmla="*/ 2084 h 394562"/>
                <a:gd name="connsiteX6" fmla="*/ 255034 w 611505"/>
                <a:gd name="connsiteY6" fmla="*/ 109734 h 394562"/>
                <a:gd name="connsiteX7" fmla="*/ 594692 w 611505"/>
                <a:gd name="connsiteY7" fmla="*/ 357121 h 394562"/>
                <a:gd name="connsiteX8" fmla="*/ 608906 w 611505"/>
                <a:gd name="connsiteY8" fmla="*/ 387462 h 394562"/>
                <a:gd name="connsiteX9" fmla="*/ 587044 w 611505"/>
                <a:gd name="connsiteY9" fmla="*/ 391951 h 3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5" h="394562">
                  <a:moveTo>
                    <a:pt x="587044" y="391951"/>
                  </a:moveTo>
                  <a:cubicBezTo>
                    <a:pt x="525529" y="379150"/>
                    <a:pt x="469418" y="352217"/>
                    <a:pt x="415303" y="321875"/>
                  </a:cubicBezTo>
                  <a:cubicBezTo>
                    <a:pt x="298593" y="256537"/>
                    <a:pt x="184874" y="186378"/>
                    <a:pt x="79220" y="104082"/>
                  </a:cubicBezTo>
                  <a:cubicBezTo>
                    <a:pt x="54281" y="84630"/>
                    <a:pt x="33083" y="60440"/>
                    <a:pt x="10390" y="38245"/>
                  </a:cubicBezTo>
                  <a:cubicBezTo>
                    <a:pt x="2077" y="30098"/>
                    <a:pt x="-4157" y="20705"/>
                    <a:pt x="3408" y="8984"/>
                  </a:cubicBezTo>
                  <a:cubicBezTo>
                    <a:pt x="10723" y="-2321"/>
                    <a:pt x="20781" y="-825"/>
                    <a:pt x="32668" y="2084"/>
                  </a:cubicBezTo>
                  <a:cubicBezTo>
                    <a:pt x="114465" y="22201"/>
                    <a:pt x="184293" y="67173"/>
                    <a:pt x="255034" y="109734"/>
                  </a:cubicBezTo>
                  <a:cubicBezTo>
                    <a:pt x="375485" y="182138"/>
                    <a:pt x="496435" y="254126"/>
                    <a:pt x="594692" y="357121"/>
                  </a:cubicBezTo>
                  <a:cubicBezTo>
                    <a:pt x="602505" y="365267"/>
                    <a:pt x="617552" y="371835"/>
                    <a:pt x="608906" y="387462"/>
                  </a:cubicBezTo>
                  <a:cubicBezTo>
                    <a:pt x="604169" y="396025"/>
                    <a:pt x="595523" y="395941"/>
                    <a:pt x="587044" y="391951"/>
                  </a:cubicBezTo>
                  <a:close/>
                </a:path>
              </a:pathLst>
            </a:custGeom>
            <a:solidFill>
              <a:srgbClr val="183C4A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AA01100B-BAF6-4DF4-8CBA-2A54F28BE228}"/>
                </a:ext>
              </a:extLst>
            </p:cNvPr>
            <p:cNvSpPr/>
            <p:nvPr/>
          </p:nvSpPr>
          <p:spPr>
            <a:xfrm>
              <a:off x="4450258" y="4028434"/>
              <a:ext cx="207061" cy="190945"/>
            </a:xfrm>
            <a:custGeom>
              <a:avLst/>
              <a:gdLst>
                <a:gd name="connsiteX0" fmla="*/ 207057 w 207061"/>
                <a:gd name="connsiteY0" fmla="*/ 90522 h 190945"/>
                <a:gd name="connsiteX1" fmla="*/ 155020 w 207061"/>
                <a:gd name="connsiteY1" fmla="*/ 185121 h 190945"/>
                <a:gd name="connsiteX2" fmla="*/ 124262 w 207061"/>
                <a:gd name="connsiteY2" fmla="*/ 185786 h 190945"/>
                <a:gd name="connsiteX3" fmla="*/ 17111 w 207061"/>
                <a:gd name="connsiteY3" fmla="*/ 131753 h 190945"/>
                <a:gd name="connsiteX4" fmla="*/ 486 w 207061"/>
                <a:gd name="connsiteY4" fmla="*/ 105818 h 190945"/>
                <a:gd name="connsiteX5" fmla="*/ 49282 w 207061"/>
                <a:gd name="connsiteY5" fmla="*/ 7062 h 190945"/>
                <a:gd name="connsiteX6" fmla="*/ 76132 w 207061"/>
                <a:gd name="connsiteY6" fmla="*/ 2906 h 190945"/>
                <a:gd name="connsiteX7" fmla="*/ 193757 w 207061"/>
                <a:gd name="connsiteY7" fmla="*/ 63090 h 190945"/>
                <a:gd name="connsiteX8" fmla="*/ 207057 w 207061"/>
                <a:gd name="connsiteY8" fmla="*/ 90522 h 1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61" h="190945">
                  <a:moveTo>
                    <a:pt x="207057" y="90522"/>
                  </a:moveTo>
                  <a:cubicBezTo>
                    <a:pt x="191512" y="121030"/>
                    <a:pt x="180373" y="157107"/>
                    <a:pt x="155020" y="185121"/>
                  </a:cubicBezTo>
                  <a:cubicBezTo>
                    <a:pt x="146707" y="194265"/>
                    <a:pt x="134819" y="191189"/>
                    <a:pt x="124262" y="185786"/>
                  </a:cubicBezTo>
                  <a:cubicBezTo>
                    <a:pt x="88601" y="167664"/>
                    <a:pt x="52856" y="149792"/>
                    <a:pt x="17111" y="131753"/>
                  </a:cubicBezTo>
                  <a:cubicBezTo>
                    <a:pt x="6471" y="126350"/>
                    <a:pt x="-2174" y="117954"/>
                    <a:pt x="486" y="105818"/>
                  </a:cubicBezTo>
                  <a:cubicBezTo>
                    <a:pt x="8549" y="69076"/>
                    <a:pt x="27170" y="36988"/>
                    <a:pt x="49282" y="7062"/>
                  </a:cubicBezTo>
                  <a:cubicBezTo>
                    <a:pt x="55267" y="-1001"/>
                    <a:pt x="66572" y="-1832"/>
                    <a:pt x="76132" y="2906"/>
                  </a:cubicBezTo>
                  <a:cubicBezTo>
                    <a:pt x="115534" y="22690"/>
                    <a:pt x="154853" y="42475"/>
                    <a:pt x="193757" y="63090"/>
                  </a:cubicBezTo>
                  <a:cubicBezTo>
                    <a:pt x="202402" y="67828"/>
                    <a:pt x="207224" y="76889"/>
                    <a:pt x="207057" y="90522"/>
                  </a:cubicBezTo>
                  <a:close/>
                </a:path>
              </a:pathLst>
            </a:custGeom>
            <a:solidFill>
              <a:srgbClr val="FDFDFE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4B22A6DB-7F86-4982-BE53-B7A27494A7FE}"/>
                </a:ext>
              </a:extLst>
            </p:cNvPr>
            <p:cNvSpPr/>
            <p:nvPr/>
          </p:nvSpPr>
          <p:spPr>
            <a:xfrm>
              <a:off x="5346108" y="4553911"/>
              <a:ext cx="205158" cy="138250"/>
            </a:xfrm>
            <a:custGeom>
              <a:avLst/>
              <a:gdLst>
                <a:gd name="connsiteX0" fmla="*/ 205158 w 205158"/>
                <a:gd name="connsiteY0" fmla="*/ 74366 h 138250"/>
                <a:gd name="connsiteX1" fmla="*/ 184459 w 205158"/>
                <a:gd name="connsiteY1" fmla="*/ 89329 h 138250"/>
                <a:gd name="connsiteX2" fmla="*/ 0 w 205158"/>
                <a:gd name="connsiteY2" fmla="*/ 73451 h 138250"/>
                <a:gd name="connsiteX3" fmla="*/ 93269 w 205158"/>
                <a:gd name="connsiteY3" fmla="*/ 6035 h 138250"/>
                <a:gd name="connsiteX4" fmla="*/ 125190 w 205158"/>
                <a:gd name="connsiteY4" fmla="*/ 8612 h 138250"/>
                <a:gd name="connsiteX5" fmla="*/ 205158 w 205158"/>
                <a:gd name="connsiteY5" fmla="*/ 74366 h 1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158" h="138250">
                  <a:moveTo>
                    <a:pt x="205158" y="74366"/>
                  </a:moveTo>
                  <a:cubicBezTo>
                    <a:pt x="195599" y="81265"/>
                    <a:pt x="190029" y="85339"/>
                    <a:pt x="184459" y="89329"/>
                  </a:cubicBezTo>
                  <a:cubicBezTo>
                    <a:pt x="90609" y="156995"/>
                    <a:pt x="90609" y="156995"/>
                    <a:pt x="0" y="73451"/>
                  </a:cubicBezTo>
                  <a:cubicBezTo>
                    <a:pt x="31589" y="50758"/>
                    <a:pt x="63011" y="29228"/>
                    <a:pt x="93269" y="6035"/>
                  </a:cubicBezTo>
                  <a:cubicBezTo>
                    <a:pt x="106154" y="-3774"/>
                    <a:pt x="114383" y="-698"/>
                    <a:pt x="125190" y="8612"/>
                  </a:cubicBezTo>
                  <a:cubicBezTo>
                    <a:pt x="150045" y="30059"/>
                    <a:pt x="175898" y="50426"/>
                    <a:pt x="205158" y="74366"/>
                  </a:cubicBezTo>
                  <a:close/>
                </a:path>
              </a:pathLst>
            </a:custGeom>
            <a:solidFill>
              <a:srgbClr val="FDFDFD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BB783636-92EE-41D2-9062-2E73A52E0382}"/>
                </a:ext>
              </a:extLst>
            </p:cNvPr>
            <p:cNvSpPr/>
            <p:nvPr/>
          </p:nvSpPr>
          <p:spPr>
            <a:xfrm>
              <a:off x="3617935" y="3588312"/>
              <a:ext cx="152987" cy="131550"/>
            </a:xfrm>
            <a:custGeom>
              <a:avLst/>
              <a:gdLst>
                <a:gd name="connsiteX0" fmla="*/ 77432 w 152987"/>
                <a:gd name="connsiteY0" fmla="*/ 131550 h 131550"/>
                <a:gd name="connsiteX1" fmla="*/ 44430 w 152987"/>
                <a:gd name="connsiteY1" fmla="*/ 131550 h 131550"/>
                <a:gd name="connsiteX2" fmla="*/ 3781 w 152987"/>
                <a:gd name="connsiteY2" fmla="*/ 76021 h 131550"/>
                <a:gd name="connsiteX3" fmla="*/ 41022 w 152987"/>
                <a:gd name="connsiteY3" fmla="*/ 63386 h 131550"/>
                <a:gd name="connsiteX4" fmla="*/ 79011 w 152987"/>
                <a:gd name="connsiteY4" fmla="*/ 32130 h 131550"/>
                <a:gd name="connsiteX5" fmla="*/ 140443 w 152987"/>
                <a:gd name="connsiteY5" fmla="*/ 458 h 131550"/>
                <a:gd name="connsiteX6" fmla="*/ 151582 w 152987"/>
                <a:gd name="connsiteY6" fmla="*/ 31548 h 131550"/>
                <a:gd name="connsiteX7" fmla="*/ 151997 w 152987"/>
                <a:gd name="connsiteY7" fmla="*/ 56237 h 131550"/>
                <a:gd name="connsiteX8" fmla="*/ 77432 w 152987"/>
                <a:gd name="connsiteY8" fmla="*/ 131550 h 13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87" h="131550">
                  <a:moveTo>
                    <a:pt x="77432" y="131550"/>
                  </a:moveTo>
                  <a:cubicBezTo>
                    <a:pt x="66459" y="131550"/>
                    <a:pt x="55403" y="131550"/>
                    <a:pt x="44430" y="131550"/>
                  </a:cubicBezTo>
                  <a:cubicBezTo>
                    <a:pt x="4696" y="131467"/>
                    <a:pt x="-6942" y="115507"/>
                    <a:pt x="3781" y="76021"/>
                  </a:cubicBezTo>
                  <a:cubicBezTo>
                    <a:pt x="9849" y="53660"/>
                    <a:pt x="28221" y="63718"/>
                    <a:pt x="41022" y="63386"/>
                  </a:cubicBezTo>
                  <a:cubicBezTo>
                    <a:pt x="62968" y="62721"/>
                    <a:pt x="78346" y="64716"/>
                    <a:pt x="79011" y="32130"/>
                  </a:cubicBezTo>
                  <a:cubicBezTo>
                    <a:pt x="79759" y="-3864"/>
                    <a:pt x="118497" y="4532"/>
                    <a:pt x="140443" y="458"/>
                  </a:cubicBezTo>
                  <a:cubicBezTo>
                    <a:pt x="161972" y="-3615"/>
                    <a:pt x="148589" y="20492"/>
                    <a:pt x="151582" y="31548"/>
                  </a:cubicBezTo>
                  <a:cubicBezTo>
                    <a:pt x="153743" y="39196"/>
                    <a:pt x="151997" y="47924"/>
                    <a:pt x="151997" y="56237"/>
                  </a:cubicBezTo>
                  <a:cubicBezTo>
                    <a:pt x="151997" y="131550"/>
                    <a:pt x="151997" y="131550"/>
                    <a:pt x="77432" y="131550"/>
                  </a:cubicBezTo>
                  <a:close/>
                </a:path>
              </a:pathLst>
            </a:custGeom>
            <a:solidFill>
              <a:srgbClr val="FBFCFC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AAE7B6BB-A23F-43CA-B518-598DD1633611}"/>
                </a:ext>
              </a:extLst>
            </p:cNvPr>
            <p:cNvSpPr/>
            <p:nvPr/>
          </p:nvSpPr>
          <p:spPr>
            <a:xfrm>
              <a:off x="6618122" y="95613"/>
              <a:ext cx="751741" cy="592597"/>
            </a:xfrm>
            <a:custGeom>
              <a:avLst/>
              <a:gdLst>
                <a:gd name="connsiteX0" fmla="*/ 148299 w 751741"/>
                <a:gd name="connsiteY0" fmla="*/ 592598 h 592597"/>
                <a:gd name="connsiteX1" fmla="*/ 13798 w 751741"/>
                <a:gd name="connsiteY1" fmla="*/ 220852 h 592597"/>
                <a:gd name="connsiteX2" fmla="*/ 612315 w 751741"/>
                <a:gd name="connsiteY2" fmla="*/ 4722 h 592597"/>
                <a:gd name="connsiteX3" fmla="*/ 737006 w 751741"/>
                <a:gd name="connsiteY3" fmla="*/ 195914 h 592597"/>
                <a:gd name="connsiteX4" fmla="*/ 148299 w 751741"/>
                <a:gd name="connsiteY4" fmla="*/ 592598 h 59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41" h="592597">
                  <a:moveTo>
                    <a:pt x="148299" y="592598"/>
                  </a:moveTo>
                  <a:cubicBezTo>
                    <a:pt x="108647" y="550286"/>
                    <a:pt x="-46635" y="274386"/>
                    <a:pt x="13798" y="220852"/>
                  </a:cubicBezTo>
                  <a:cubicBezTo>
                    <a:pt x="113551" y="170976"/>
                    <a:pt x="491697" y="44623"/>
                    <a:pt x="612315" y="4722"/>
                  </a:cubicBezTo>
                  <a:cubicBezTo>
                    <a:pt x="761944" y="-28529"/>
                    <a:pt x="767347" y="122180"/>
                    <a:pt x="737006" y="195914"/>
                  </a:cubicBezTo>
                  <a:cubicBezTo>
                    <a:pt x="705251" y="272807"/>
                    <a:pt x="462686" y="478464"/>
                    <a:pt x="148299" y="592598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04AC14B6-8B86-4CDC-82B1-5F56EF65C3BE}"/>
                </a:ext>
              </a:extLst>
            </p:cNvPr>
            <p:cNvSpPr/>
            <p:nvPr/>
          </p:nvSpPr>
          <p:spPr>
            <a:xfrm>
              <a:off x="7750564" y="2483287"/>
              <a:ext cx="763524" cy="578799"/>
            </a:xfrm>
            <a:custGeom>
              <a:avLst/>
              <a:gdLst>
                <a:gd name="connsiteX0" fmla="*/ 0 w 763524"/>
                <a:gd name="connsiteY0" fmla="*/ 199812 h 578799"/>
                <a:gd name="connsiteX1" fmla="*/ 90110 w 763524"/>
                <a:gd name="connsiteY1" fmla="*/ 52843 h 578799"/>
                <a:gd name="connsiteX2" fmla="*/ 295268 w 763524"/>
                <a:gd name="connsiteY2" fmla="*/ 19426 h 578799"/>
                <a:gd name="connsiteX3" fmla="*/ 500094 w 763524"/>
                <a:gd name="connsiteY3" fmla="*/ 164898 h 578799"/>
                <a:gd name="connsiteX4" fmla="*/ 763524 w 763524"/>
                <a:gd name="connsiteY4" fmla="*/ 439717 h 578799"/>
                <a:gd name="connsiteX5" fmla="*/ 688377 w 763524"/>
                <a:gd name="connsiteY5" fmla="*/ 495412 h 578799"/>
                <a:gd name="connsiteX6" fmla="*/ 472911 w 763524"/>
                <a:gd name="connsiteY6" fmla="*/ 578789 h 578799"/>
                <a:gd name="connsiteX7" fmla="*/ 251793 w 763524"/>
                <a:gd name="connsiteY7" fmla="*/ 489760 h 578799"/>
                <a:gd name="connsiteX8" fmla="*/ 30674 w 763524"/>
                <a:gd name="connsiteY8" fmla="*/ 230319 h 578799"/>
                <a:gd name="connsiteX9" fmla="*/ 0 w 763524"/>
                <a:gd name="connsiteY9" fmla="*/ 199812 h 5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524" h="578799">
                  <a:moveTo>
                    <a:pt x="0" y="199812"/>
                  </a:moveTo>
                  <a:cubicBezTo>
                    <a:pt x="23525" y="146860"/>
                    <a:pt x="47050" y="94240"/>
                    <a:pt x="90110" y="52843"/>
                  </a:cubicBezTo>
                  <a:cubicBezTo>
                    <a:pt x="148216" y="-3019"/>
                    <a:pt x="222365" y="-15322"/>
                    <a:pt x="295268" y="19426"/>
                  </a:cubicBezTo>
                  <a:cubicBezTo>
                    <a:pt x="372078" y="56085"/>
                    <a:pt x="438995" y="106543"/>
                    <a:pt x="500094" y="164898"/>
                  </a:cubicBezTo>
                  <a:cubicBezTo>
                    <a:pt x="591866" y="252681"/>
                    <a:pt x="679815" y="344204"/>
                    <a:pt x="763524" y="439717"/>
                  </a:cubicBezTo>
                  <a:cubicBezTo>
                    <a:pt x="730938" y="447947"/>
                    <a:pt x="713232" y="476792"/>
                    <a:pt x="688377" y="495412"/>
                  </a:cubicBezTo>
                  <a:cubicBezTo>
                    <a:pt x="623787" y="543709"/>
                    <a:pt x="552630" y="578041"/>
                    <a:pt x="472911" y="578789"/>
                  </a:cubicBezTo>
                  <a:cubicBezTo>
                    <a:pt x="389701" y="579537"/>
                    <a:pt x="316549" y="542795"/>
                    <a:pt x="251793" y="489760"/>
                  </a:cubicBezTo>
                  <a:cubicBezTo>
                    <a:pt x="162348" y="416524"/>
                    <a:pt x="95680" y="324253"/>
                    <a:pt x="30674" y="230319"/>
                  </a:cubicBezTo>
                  <a:cubicBezTo>
                    <a:pt x="22611" y="218765"/>
                    <a:pt x="18704" y="201391"/>
                    <a:pt x="0" y="199812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31A8A57-B6B4-428F-BE6B-FA8BCEF38EA4}"/>
              </a:ext>
            </a:extLst>
          </p:cNvPr>
          <p:cNvGrpSpPr/>
          <p:nvPr/>
        </p:nvGrpSpPr>
        <p:grpSpPr>
          <a:xfrm flipH="1">
            <a:off x="1740315" y="2866549"/>
            <a:ext cx="2909001" cy="2764544"/>
            <a:chOff x="6957846" y="390184"/>
            <a:chExt cx="3835060" cy="3644618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6974F655-37C0-474B-B53D-536705169473}"/>
                </a:ext>
              </a:extLst>
            </p:cNvPr>
            <p:cNvGrpSpPr/>
            <p:nvPr/>
          </p:nvGrpSpPr>
          <p:grpSpPr>
            <a:xfrm>
              <a:off x="6957846" y="390184"/>
              <a:ext cx="3835060" cy="3644618"/>
              <a:chOff x="6957846" y="390184"/>
              <a:chExt cx="3835060" cy="3644618"/>
            </a:xfrm>
          </p:grpSpPr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B70DE6EE-F4D0-4529-8D1D-8804F24145D6}"/>
                  </a:ext>
                </a:extLst>
              </p:cNvPr>
              <p:cNvSpPr/>
              <p:nvPr/>
            </p:nvSpPr>
            <p:spPr>
              <a:xfrm>
                <a:off x="9741118" y="1802306"/>
                <a:ext cx="1051788" cy="1120687"/>
              </a:xfrm>
              <a:custGeom>
                <a:avLst/>
                <a:gdLst>
                  <a:gd name="connsiteX0" fmla="*/ 1038197 w 1051788"/>
                  <a:gd name="connsiteY0" fmla="*/ 861877 h 1120687"/>
                  <a:gd name="connsiteX1" fmla="*/ 977598 w 1051788"/>
                  <a:gd name="connsiteY1" fmla="*/ 774938 h 1120687"/>
                  <a:gd name="connsiteX2" fmla="*/ 575884 w 1051788"/>
                  <a:gd name="connsiteY2" fmla="*/ 363798 h 1120687"/>
                  <a:gd name="connsiteX3" fmla="*/ 218630 w 1051788"/>
                  <a:gd name="connsiteY3" fmla="*/ 72976 h 1120687"/>
                  <a:gd name="connsiteX4" fmla="*/ 189871 w 1051788"/>
                  <a:gd name="connsiteY4" fmla="*/ 48325 h 1120687"/>
                  <a:gd name="connsiteX5" fmla="*/ 164303 w 1051788"/>
                  <a:gd name="connsiteY5" fmla="*/ 31268 h 1120687"/>
                  <a:gd name="connsiteX6" fmla="*/ 28980 w 1051788"/>
                  <a:gd name="connsiteY6" fmla="*/ 4783 h 1120687"/>
                  <a:gd name="connsiteX7" fmla="*/ 38 w 1051788"/>
                  <a:gd name="connsiteY7" fmla="*/ 136108 h 1120687"/>
                  <a:gd name="connsiteX8" fmla="*/ 63609 w 1051788"/>
                  <a:gd name="connsiteY8" fmla="*/ 363871 h 1120687"/>
                  <a:gd name="connsiteX9" fmla="*/ 110563 w 1051788"/>
                  <a:gd name="connsiteY9" fmla="*/ 450626 h 1120687"/>
                  <a:gd name="connsiteX10" fmla="*/ 125713 w 1051788"/>
                  <a:gd name="connsiteY10" fmla="*/ 470398 h 1120687"/>
                  <a:gd name="connsiteX11" fmla="*/ 282568 w 1051788"/>
                  <a:gd name="connsiteY11" fmla="*/ 568304 h 1120687"/>
                  <a:gd name="connsiteX12" fmla="*/ 282605 w 1051788"/>
                  <a:gd name="connsiteY12" fmla="*/ 566984 h 1120687"/>
                  <a:gd name="connsiteX13" fmla="*/ 644884 w 1051788"/>
                  <a:gd name="connsiteY13" fmla="*/ 780881 h 1120687"/>
                  <a:gd name="connsiteX14" fmla="*/ 712234 w 1051788"/>
                  <a:gd name="connsiteY14" fmla="*/ 830916 h 1120687"/>
                  <a:gd name="connsiteX15" fmla="*/ 701596 w 1051788"/>
                  <a:gd name="connsiteY15" fmla="*/ 895735 h 1120687"/>
                  <a:gd name="connsiteX16" fmla="*/ 535496 w 1051788"/>
                  <a:gd name="connsiteY16" fmla="*/ 951309 h 1120687"/>
                  <a:gd name="connsiteX17" fmla="*/ 532855 w 1051788"/>
                  <a:gd name="connsiteY17" fmla="*/ 951529 h 1120687"/>
                  <a:gd name="connsiteX18" fmla="*/ 539788 w 1051788"/>
                  <a:gd name="connsiteY18" fmla="*/ 970311 h 1120687"/>
                  <a:gd name="connsiteX19" fmla="*/ 639125 w 1051788"/>
                  <a:gd name="connsiteY19" fmla="*/ 1109706 h 1120687"/>
                  <a:gd name="connsiteX20" fmla="*/ 663960 w 1051788"/>
                  <a:gd name="connsiteY20" fmla="*/ 1119610 h 1120687"/>
                  <a:gd name="connsiteX21" fmla="*/ 767221 w 1051788"/>
                  <a:gd name="connsiteY21" fmla="*/ 1082634 h 1120687"/>
                  <a:gd name="connsiteX22" fmla="*/ 1007861 w 1051788"/>
                  <a:gd name="connsiteY22" fmla="*/ 971705 h 1120687"/>
                  <a:gd name="connsiteX23" fmla="*/ 1038197 w 1051788"/>
                  <a:gd name="connsiteY23" fmla="*/ 861877 h 112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51788" h="1120687">
                    <a:moveTo>
                      <a:pt x="1038197" y="861877"/>
                    </a:moveTo>
                    <a:cubicBezTo>
                      <a:pt x="1022240" y="829999"/>
                      <a:pt x="1000377" y="802047"/>
                      <a:pt x="977598" y="774938"/>
                    </a:cubicBezTo>
                    <a:cubicBezTo>
                      <a:pt x="853903" y="627914"/>
                      <a:pt x="718434" y="492444"/>
                      <a:pt x="575884" y="363798"/>
                    </a:cubicBezTo>
                    <a:cubicBezTo>
                      <a:pt x="461727" y="260756"/>
                      <a:pt x="351642" y="152871"/>
                      <a:pt x="218630" y="72976"/>
                    </a:cubicBezTo>
                    <a:cubicBezTo>
                      <a:pt x="207956" y="66557"/>
                      <a:pt x="196841" y="59587"/>
                      <a:pt x="189871" y="48325"/>
                    </a:cubicBezTo>
                    <a:cubicBezTo>
                      <a:pt x="179637" y="45171"/>
                      <a:pt x="172777" y="36991"/>
                      <a:pt x="164303" y="31268"/>
                    </a:cubicBezTo>
                    <a:cubicBezTo>
                      <a:pt x="122925" y="3206"/>
                      <a:pt x="78098" y="-6919"/>
                      <a:pt x="28980" y="4783"/>
                    </a:cubicBezTo>
                    <a:cubicBezTo>
                      <a:pt x="12693" y="47078"/>
                      <a:pt x="698" y="90437"/>
                      <a:pt x="38" y="136108"/>
                    </a:cubicBezTo>
                    <a:cubicBezTo>
                      <a:pt x="-1100" y="218204"/>
                      <a:pt x="23588" y="293220"/>
                      <a:pt x="63609" y="363871"/>
                    </a:cubicBezTo>
                    <a:cubicBezTo>
                      <a:pt x="79823" y="392484"/>
                      <a:pt x="97467" y="420399"/>
                      <a:pt x="110563" y="450626"/>
                    </a:cubicBezTo>
                    <a:cubicBezTo>
                      <a:pt x="114121" y="458843"/>
                      <a:pt x="119073" y="465042"/>
                      <a:pt x="125713" y="470398"/>
                    </a:cubicBezTo>
                    <a:cubicBezTo>
                      <a:pt x="128170" y="473369"/>
                      <a:pt x="194970" y="514454"/>
                      <a:pt x="282568" y="568304"/>
                    </a:cubicBezTo>
                    <a:cubicBezTo>
                      <a:pt x="282605" y="567864"/>
                      <a:pt x="282605" y="567424"/>
                      <a:pt x="282605" y="566984"/>
                    </a:cubicBezTo>
                    <a:cubicBezTo>
                      <a:pt x="402485" y="639799"/>
                      <a:pt x="522768" y="711881"/>
                      <a:pt x="644884" y="780881"/>
                    </a:cubicBezTo>
                    <a:cubicBezTo>
                      <a:pt x="669352" y="794711"/>
                      <a:pt x="692829" y="810227"/>
                      <a:pt x="712234" y="830916"/>
                    </a:cubicBezTo>
                    <a:cubicBezTo>
                      <a:pt x="738059" y="858502"/>
                      <a:pt x="735271" y="878824"/>
                      <a:pt x="701596" y="895735"/>
                    </a:cubicBezTo>
                    <a:cubicBezTo>
                      <a:pt x="657246" y="918038"/>
                      <a:pt x="544190" y="948558"/>
                      <a:pt x="535496" y="951309"/>
                    </a:cubicBezTo>
                    <a:cubicBezTo>
                      <a:pt x="534616" y="951346"/>
                      <a:pt x="533736" y="951456"/>
                      <a:pt x="532855" y="951529"/>
                    </a:cubicBezTo>
                    <a:cubicBezTo>
                      <a:pt x="531534" y="959013"/>
                      <a:pt x="535900" y="964845"/>
                      <a:pt x="539788" y="970311"/>
                    </a:cubicBezTo>
                    <a:cubicBezTo>
                      <a:pt x="572766" y="1016898"/>
                      <a:pt x="606074" y="1063192"/>
                      <a:pt x="639125" y="1109706"/>
                    </a:cubicBezTo>
                    <a:cubicBezTo>
                      <a:pt x="645178" y="1118216"/>
                      <a:pt x="653028" y="1122948"/>
                      <a:pt x="663960" y="1119610"/>
                    </a:cubicBezTo>
                    <a:cubicBezTo>
                      <a:pt x="699175" y="1109559"/>
                      <a:pt x="733253" y="1096133"/>
                      <a:pt x="767221" y="1082634"/>
                    </a:cubicBezTo>
                    <a:cubicBezTo>
                      <a:pt x="849391" y="1049949"/>
                      <a:pt x="932074" y="1018072"/>
                      <a:pt x="1007861" y="971705"/>
                    </a:cubicBezTo>
                    <a:cubicBezTo>
                      <a:pt x="1054741" y="943056"/>
                      <a:pt x="1062812" y="911105"/>
                      <a:pt x="1038197" y="86187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39BE19EB-8DDA-4B33-8DB5-6F14AFAB6BCC}"/>
                  </a:ext>
                </a:extLst>
              </p:cNvPr>
              <p:cNvSpPr/>
              <p:nvPr/>
            </p:nvSpPr>
            <p:spPr>
              <a:xfrm>
                <a:off x="8762612" y="1805011"/>
                <a:ext cx="1202235" cy="1454239"/>
              </a:xfrm>
              <a:custGeom>
                <a:avLst/>
                <a:gdLst>
                  <a:gd name="connsiteX0" fmla="*/ 1106236 w 1202235"/>
                  <a:gd name="connsiteY0" fmla="*/ 466812 h 1454239"/>
                  <a:gd name="connsiteX1" fmla="*/ 1058365 w 1202235"/>
                  <a:gd name="connsiteY1" fmla="*/ 372501 h 1454239"/>
                  <a:gd name="connsiteX2" fmla="*/ 986833 w 1202235"/>
                  <a:gd name="connsiteY2" fmla="*/ 133659 h 1454239"/>
                  <a:gd name="connsiteX3" fmla="*/ 1006679 w 1202235"/>
                  <a:gd name="connsiteY3" fmla="*/ 29847 h 1454239"/>
                  <a:gd name="connsiteX4" fmla="*/ 1007449 w 1202235"/>
                  <a:gd name="connsiteY4" fmla="*/ 2005 h 1454239"/>
                  <a:gd name="connsiteX5" fmla="*/ 923849 w 1202235"/>
                  <a:gd name="connsiteY5" fmla="*/ 13046 h 1454239"/>
                  <a:gd name="connsiteX6" fmla="*/ 911780 w 1202235"/>
                  <a:gd name="connsiteY6" fmla="*/ 32158 h 1454239"/>
                  <a:gd name="connsiteX7" fmla="*/ 860388 w 1202235"/>
                  <a:gd name="connsiteY7" fmla="*/ 188390 h 1454239"/>
                  <a:gd name="connsiteX8" fmla="*/ 765416 w 1202235"/>
                  <a:gd name="connsiteY8" fmla="*/ 386073 h 1454239"/>
                  <a:gd name="connsiteX9" fmla="*/ 735776 w 1202235"/>
                  <a:gd name="connsiteY9" fmla="*/ 392676 h 1454239"/>
                  <a:gd name="connsiteX10" fmla="*/ 626755 w 1202235"/>
                  <a:gd name="connsiteY10" fmla="*/ 352802 h 1454239"/>
                  <a:gd name="connsiteX11" fmla="*/ 519385 w 1202235"/>
                  <a:gd name="connsiteY11" fmla="*/ 375912 h 1454239"/>
                  <a:gd name="connsiteX12" fmla="*/ 491396 w 1202235"/>
                  <a:gd name="connsiteY12" fmla="*/ 368136 h 1454239"/>
                  <a:gd name="connsiteX13" fmla="*/ 353725 w 1202235"/>
                  <a:gd name="connsiteY13" fmla="*/ 430019 h 1454239"/>
                  <a:gd name="connsiteX14" fmla="*/ 331826 w 1202235"/>
                  <a:gd name="connsiteY14" fmla="*/ 430460 h 1454239"/>
                  <a:gd name="connsiteX15" fmla="*/ 264182 w 1202235"/>
                  <a:gd name="connsiteY15" fmla="*/ 278996 h 1454239"/>
                  <a:gd name="connsiteX16" fmla="*/ 234323 w 1202235"/>
                  <a:gd name="connsiteY16" fmla="*/ 103066 h 1454239"/>
                  <a:gd name="connsiteX17" fmla="*/ 226399 w 1202235"/>
                  <a:gd name="connsiteY17" fmla="*/ 85935 h 1454239"/>
                  <a:gd name="connsiteX18" fmla="*/ 149292 w 1202235"/>
                  <a:gd name="connsiteY18" fmla="*/ 122361 h 1454239"/>
                  <a:gd name="connsiteX19" fmla="*/ 114003 w 1202235"/>
                  <a:gd name="connsiteY19" fmla="*/ 177532 h 1454239"/>
                  <a:gd name="connsiteX20" fmla="*/ 49258 w 1202235"/>
                  <a:gd name="connsiteY20" fmla="*/ 322649 h 1454239"/>
                  <a:gd name="connsiteX21" fmla="*/ 2451 w 1202235"/>
                  <a:gd name="connsiteY21" fmla="*/ 604483 h 1454239"/>
                  <a:gd name="connsiteX22" fmla="*/ 17380 w 1202235"/>
                  <a:gd name="connsiteY22" fmla="*/ 643183 h 1454239"/>
                  <a:gd name="connsiteX23" fmla="*/ 54577 w 1202235"/>
                  <a:gd name="connsiteY23" fmla="*/ 726453 h 1454239"/>
                  <a:gd name="connsiteX24" fmla="*/ 107107 w 1202235"/>
                  <a:gd name="connsiteY24" fmla="*/ 805945 h 1454239"/>
                  <a:gd name="connsiteX25" fmla="*/ 201418 w 1202235"/>
                  <a:gd name="connsiteY25" fmla="*/ 1276879 h 1454239"/>
                  <a:gd name="connsiteX26" fmla="*/ 168147 w 1202235"/>
                  <a:gd name="connsiteY26" fmla="*/ 1402260 h 1454239"/>
                  <a:gd name="connsiteX27" fmla="*/ 604305 w 1202235"/>
                  <a:gd name="connsiteY27" fmla="*/ 1454240 h 1454239"/>
                  <a:gd name="connsiteX28" fmla="*/ 1202235 w 1202235"/>
                  <a:gd name="connsiteY28" fmla="*/ 1347860 h 1454239"/>
                  <a:gd name="connsiteX29" fmla="*/ 1040831 w 1202235"/>
                  <a:gd name="connsiteY29" fmla="*/ 1069070 h 1454239"/>
                  <a:gd name="connsiteX30" fmla="*/ 1055504 w 1202235"/>
                  <a:gd name="connsiteY30" fmla="*/ 760935 h 1454239"/>
                  <a:gd name="connsiteX31" fmla="*/ 1106236 w 1202235"/>
                  <a:gd name="connsiteY31" fmla="*/ 466812 h 145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02235" h="1454239">
                    <a:moveTo>
                      <a:pt x="1106236" y="466812"/>
                    </a:moveTo>
                    <a:cubicBezTo>
                      <a:pt x="1094571" y="433211"/>
                      <a:pt x="1076450" y="402801"/>
                      <a:pt x="1058365" y="372501"/>
                    </a:cubicBezTo>
                    <a:cubicBezTo>
                      <a:pt x="1014419" y="298842"/>
                      <a:pt x="986173" y="220451"/>
                      <a:pt x="986833" y="133659"/>
                    </a:cubicBezTo>
                    <a:cubicBezTo>
                      <a:pt x="987127" y="98077"/>
                      <a:pt x="994867" y="63485"/>
                      <a:pt x="1006679" y="29847"/>
                    </a:cubicBezTo>
                    <a:cubicBezTo>
                      <a:pt x="1009797" y="20896"/>
                      <a:pt x="1014822" y="11469"/>
                      <a:pt x="1007449" y="2005"/>
                    </a:cubicBezTo>
                    <a:cubicBezTo>
                      <a:pt x="978397" y="-3461"/>
                      <a:pt x="950884" y="2922"/>
                      <a:pt x="923849" y="13046"/>
                    </a:cubicBezTo>
                    <a:cubicBezTo>
                      <a:pt x="915082" y="16421"/>
                      <a:pt x="913872" y="24564"/>
                      <a:pt x="911780" y="32158"/>
                    </a:cubicBezTo>
                    <a:cubicBezTo>
                      <a:pt x="897144" y="85054"/>
                      <a:pt x="880453" y="137254"/>
                      <a:pt x="860388" y="188390"/>
                    </a:cubicBezTo>
                    <a:cubicBezTo>
                      <a:pt x="833573" y="256657"/>
                      <a:pt x="801292" y="322245"/>
                      <a:pt x="765416" y="386073"/>
                    </a:cubicBezTo>
                    <a:cubicBezTo>
                      <a:pt x="756135" y="402617"/>
                      <a:pt x="752871" y="407570"/>
                      <a:pt x="735776" y="392676"/>
                    </a:cubicBezTo>
                    <a:cubicBezTo>
                      <a:pt x="704853" y="365714"/>
                      <a:pt x="668427" y="352509"/>
                      <a:pt x="626755" y="352802"/>
                    </a:cubicBezTo>
                    <a:cubicBezTo>
                      <a:pt x="599683" y="352986"/>
                      <a:pt x="530793" y="381085"/>
                      <a:pt x="519385" y="375912"/>
                    </a:cubicBezTo>
                    <a:cubicBezTo>
                      <a:pt x="509444" y="375545"/>
                      <a:pt x="501300" y="368979"/>
                      <a:pt x="491396" y="368136"/>
                    </a:cubicBezTo>
                    <a:cubicBezTo>
                      <a:pt x="433950" y="363183"/>
                      <a:pt x="387327" y="382038"/>
                      <a:pt x="353725" y="430019"/>
                    </a:cubicBezTo>
                    <a:cubicBezTo>
                      <a:pt x="342683" y="445756"/>
                      <a:pt x="341436" y="445976"/>
                      <a:pt x="331826" y="430460"/>
                    </a:cubicBezTo>
                    <a:cubicBezTo>
                      <a:pt x="302406" y="383065"/>
                      <a:pt x="280690" y="332150"/>
                      <a:pt x="264182" y="278996"/>
                    </a:cubicBezTo>
                    <a:cubicBezTo>
                      <a:pt x="246391" y="221698"/>
                      <a:pt x="237367" y="162859"/>
                      <a:pt x="234323" y="103066"/>
                    </a:cubicBezTo>
                    <a:cubicBezTo>
                      <a:pt x="233993" y="96353"/>
                      <a:pt x="233846" y="89420"/>
                      <a:pt x="226399" y="85935"/>
                    </a:cubicBezTo>
                    <a:cubicBezTo>
                      <a:pt x="193165" y="82156"/>
                      <a:pt x="171412" y="102589"/>
                      <a:pt x="149292" y="122361"/>
                    </a:cubicBezTo>
                    <a:cubicBezTo>
                      <a:pt x="136343" y="140005"/>
                      <a:pt x="123834" y="157650"/>
                      <a:pt x="114003" y="177532"/>
                    </a:cubicBezTo>
                    <a:cubicBezTo>
                      <a:pt x="90526" y="225109"/>
                      <a:pt x="67562" y="272797"/>
                      <a:pt x="49258" y="322649"/>
                    </a:cubicBezTo>
                    <a:cubicBezTo>
                      <a:pt x="15803" y="413659"/>
                      <a:pt x="-7894" y="506320"/>
                      <a:pt x="2451" y="604483"/>
                    </a:cubicBezTo>
                    <a:cubicBezTo>
                      <a:pt x="3918" y="618275"/>
                      <a:pt x="1350" y="634599"/>
                      <a:pt x="17380" y="643183"/>
                    </a:cubicBezTo>
                    <a:cubicBezTo>
                      <a:pt x="25964" y="672639"/>
                      <a:pt x="37629" y="700775"/>
                      <a:pt x="54577" y="726453"/>
                    </a:cubicBezTo>
                    <a:cubicBezTo>
                      <a:pt x="72075" y="752975"/>
                      <a:pt x="90783" y="778726"/>
                      <a:pt x="107107" y="805945"/>
                    </a:cubicBezTo>
                    <a:cubicBezTo>
                      <a:pt x="194559" y="951612"/>
                      <a:pt x="228930" y="1107918"/>
                      <a:pt x="201418" y="1276879"/>
                    </a:cubicBezTo>
                    <a:cubicBezTo>
                      <a:pt x="194412" y="1319907"/>
                      <a:pt x="178895" y="1360369"/>
                      <a:pt x="168147" y="1402260"/>
                    </a:cubicBezTo>
                    <a:cubicBezTo>
                      <a:pt x="274600" y="1424160"/>
                      <a:pt x="495467" y="1454313"/>
                      <a:pt x="604305" y="1454240"/>
                    </a:cubicBezTo>
                    <a:cubicBezTo>
                      <a:pt x="671362" y="1454203"/>
                      <a:pt x="1135729" y="1357544"/>
                      <a:pt x="1202235" y="1347860"/>
                    </a:cubicBezTo>
                    <a:cubicBezTo>
                      <a:pt x="1139874" y="1215802"/>
                      <a:pt x="1092187" y="1171782"/>
                      <a:pt x="1040831" y="1069070"/>
                    </a:cubicBezTo>
                    <a:cubicBezTo>
                      <a:pt x="1015153" y="1021383"/>
                      <a:pt x="963797" y="900330"/>
                      <a:pt x="1055504" y="760935"/>
                    </a:cubicBezTo>
                    <a:cubicBezTo>
                      <a:pt x="1189836" y="556795"/>
                      <a:pt x="1104439" y="477230"/>
                      <a:pt x="1106236" y="4668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BDEDFFC3-1798-4CDC-A474-5D92F48864A3}"/>
                  </a:ext>
                </a:extLst>
              </p:cNvPr>
              <p:cNvSpPr/>
              <p:nvPr/>
            </p:nvSpPr>
            <p:spPr>
              <a:xfrm>
                <a:off x="8805827" y="3138198"/>
                <a:ext cx="1734940" cy="896604"/>
              </a:xfrm>
              <a:custGeom>
                <a:avLst/>
                <a:gdLst>
                  <a:gd name="connsiteX0" fmla="*/ 283 w 1734940"/>
                  <a:gd name="connsiteY0" fmla="*/ 1167320 h 1170479"/>
                  <a:gd name="connsiteX1" fmla="*/ 27 w 1734940"/>
                  <a:gd name="connsiteY1" fmla="*/ 1079502 h 1170479"/>
                  <a:gd name="connsiteX2" fmla="*/ 35719 w 1734940"/>
                  <a:gd name="connsiteY2" fmla="*/ 535679 h 1170479"/>
                  <a:gd name="connsiteX3" fmla="*/ 124968 w 1734940"/>
                  <a:gd name="connsiteY3" fmla="*/ 69074 h 1170479"/>
                  <a:gd name="connsiteX4" fmla="*/ 646598 w 1734940"/>
                  <a:gd name="connsiteY4" fmla="*/ 87195 h 1170479"/>
                  <a:gd name="connsiteX5" fmla="*/ 1151720 w 1734940"/>
                  <a:gd name="connsiteY5" fmla="*/ 0 h 1170479"/>
                  <a:gd name="connsiteX6" fmla="*/ 1469283 w 1734940"/>
                  <a:gd name="connsiteY6" fmla="*/ 451639 h 1170479"/>
                  <a:gd name="connsiteX7" fmla="*/ 1649506 w 1734940"/>
                  <a:gd name="connsiteY7" fmla="*/ 877966 h 1170479"/>
                  <a:gd name="connsiteX8" fmla="*/ 1734720 w 1734940"/>
                  <a:gd name="connsiteY8" fmla="*/ 1167504 h 1170479"/>
                  <a:gd name="connsiteX9" fmla="*/ 283 w 1734940"/>
                  <a:gd name="connsiteY9" fmla="*/ 1167320 h 117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4940" h="1170479">
                    <a:moveTo>
                      <a:pt x="283" y="1167320"/>
                    </a:moveTo>
                    <a:cubicBezTo>
                      <a:pt x="174" y="1138047"/>
                      <a:pt x="-83" y="1108774"/>
                      <a:pt x="27" y="1079502"/>
                    </a:cubicBezTo>
                    <a:cubicBezTo>
                      <a:pt x="724" y="897481"/>
                      <a:pt x="11912" y="716232"/>
                      <a:pt x="35719" y="535679"/>
                    </a:cubicBezTo>
                    <a:cubicBezTo>
                      <a:pt x="55821" y="383225"/>
                      <a:pt x="123611" y="73769"/>
                      <a:pt x="124968" y="69074"/>
                    </a:cubicBezTo>
                    <a:cubicBezTo>
                      <a:pt x="131975" y="62067"/>
                      <a:pt x="586218" y="88112"/>
                      <a:pt x="646598" y="87195"/>
                    </a:cubicBezTo>
                    <a:cubicBezTo>
                      <a:pt x="655108" y="90020"/>
                      <a:pt x="1101685" y="13719"/>
                      <a:pt x="1151720" y="0"/>
                    </a:cubicBezTo>
                    <a:cubicBezTo>
                      <a:pt x="1313124" y="179746"/>
                      <a:pt x="1430179" y="370863"/>
                      <a:pt x="1469283" y="451639"/>
                    </a:cubicBezTo>
                    <a:cubicBezTo>
                      <a:pt x="1536559" y="590667"/>
                      <a:pt x="1597343" y="732519"/>
                      <a:pt x="1649506" y="877966"/>
                    </a:cubicBezTo>
                    <a:cubicBezTo>
                      <a:pt x="1680649" y="964721"/>
                      <a:pt x="1738975" y="1158626"/>
                      <a:pt x="1734720" y="1167504"/>
                    </a:cubicBezTo>
                    <a:cubicBezTo>
                      <a:pt x="1728557" y="1171465"/>
                      <a:pt x="6410" y="1171539"/>
                      <a:pt x="283" y="11673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1E10310C-D47D-4A4D-86D5-3058798B835C}"/>
                  </a:ext>
                </a:extLst>
              </p:cNvPr>
              <p:cNvSpPr/>
              <p:nvPr/>
            </p:nvSpPr>
            <p:spPr>
              <a:xfrm>
                <a:off x="8339708" y="390184"/>
                <a:ext cx="1625541" cy="1373519"/>
              </a:xfrm>
              <a:custGeom>
                <a:avLst/>
                <a:gdLst>
                  <a:gd name="connsiteX0" fmla="*/ 159808 w 1625541"/>
                  <a:gd name="connsiteY0" fmla="*/ 1084449 h 1373519"/>
                  <a:gd name="connsiteX1" fmla="*/ 242822 w 1625541"/>
                  <a:gd name="connsiteY1" fmla="*/ 1197469 h 1373519"/>
                  <a:gd name="connsiteX2" fmla="*/ 159808 w 1625541"/>
                  <a:gd name="connsiteY2" fmla="*/ 1084449 h 1373519"/>
                  <a:gd name="connsiteX3" fmla="*/ 1457389 w 1625541"/>
                  <a:gd name="connsiteY3" fmla="*/ 985808 h 1373519"/>
                  <a:gd name="connsiteX4" fmla="*/ 1398843 w 1625541"/>
                  <a:gd name="connsiteY4" fmla="*/ 1056790 h 1373519"/>
                  <a:gd name="connsiteX5" fmla="*/ 1375659 w 1625541"/>
                  <a:gd name="connsiteY5" fmla="*/ 1140573 h 1373519"/>
                  <a:gd name="connsiteX6" fmla="*/ 1457902 w 1625541"/>
                  <a:gd name="connsiteY6" fmla="*/ 1070619 h 1373519"/>
                  <a:gd name="connsiteX7" fmla="*/ 1457205 w 1625541"/>
                  <a:gd name="connsiteY7" fmla="*/ 1067024 h 1373519"/>
                  <a:gd name="connsiteX8" fmla="*/ 1453684 w 1625541"/>
                  <a:gd name="connsiteY8" fmla="*/ 1034340 h 1373519"/>
                  <a:gd name="connsiteX9" fmla="*/ 1480499 w 1625541"/>
                  <a:gd name="connsiteY9" fmla="*/ 997767 h 1373519"/>
                  <a:gd name="connsiteX10" fmla="*/ 1502435 w 1625541"/>
                  <a:gd name="connsiteY10" fmla="*/ 992008 h 1373519"/>
                  <a:gd name="connsiteX11" fmla="*/ 1457389 w 1625541"/>
                  <a:gd name="connsiteY11" fmla="*/ 985808 h 1373519"/>
                  <a:gd name="connsiteX12" fmla="*/ 79457 w 1625541"/>
                  <a:gd name="connsiteY12" fmla="*/ 882109 h 1373519"/>
                  <a:gd name="connsiteX13" fmla="*/ 66180 w 1625541"/>
                  <a:gd name="connsiteY13" fmla="*/ 891190 h 1373519"/>
                  <a:gd name="connsiteX14" fmla="*/ 52145 w 1625541"/>
                  <a:gd name="connsiteY14" fmla="*/ 902759 h 1373519"/>
                  <a:gd name="connsiteX15" fmla="*/ 43231 w 1625541"/>
                  <a:gd name="connsiteY15" fmla="*/ 985955 h 1373519"/>
                  <a:gd name="connsiteX16" fmla="*/ 28521 w 1625541"/>
                  <a:gd name="connsiteY16" fmla="*/ 928363 h 1373519"/>
                  <a:gd name="connsiteX17" fmla="*/ 47738 w 1625541"/>
                  <a:gd name="connsiteY17" fmla="*/ 896954 h 1373519"/>
                  <a:gd name="connsiteX18" fmla="*/ 216484 w 1625541"/>
                  <a:gd name="connsiteY18" fmla="*/ 273429 h 1373519"/>
                  <a:gd name="connsiteX19" fmla="*/ 185519 w 1625541"/>
                  <a:gd name="connsiteY19" fmla="*/ 306943 h 1373519"/>
                  <a:gd name="connsiteX20" fmla="*/ 169050 w 1625541"/>
                  <a:gd name="connsiteY20" fmla="*/ 348907 h 1373519"/>
                  <a:gd name="connsiteX21" fmla="*/ 161386 w 1625541"/>
                  <a:gd name="connsiteY21" fmla="*/ 353769 h 1373519"/>
                  <a:gd name="connsiteX22" fmla="*/ 158745 w 1625541"/>
                  <a:gd name="connsiteY22" fmla="*/ 345107 h 1373519"/>
                  <a:gd name="connsiteX23" fmla="*/ 188054 w 1625541"/>
                  <a:gd name="connsiteY23" fmla="*/ 285461 h 1373519"/>
                  <a:gd name="connsiteX24" fmla="*/ 216484 w 1625541"/>
                  <a:gd name="connsiteY24" fmla="*/ 273429 h 1373519"/>
                  <a:gd name="connsiteX25" fmla="*/ 1080854 w 1625541"/>
                  <a:gd name="connsiteY25" fmla="*/ 12696 h 1373519"/>
                  <a:gd name="connsiteX26" fmla="*/ 1045294 w 1625541"/>
                  <a:gd name="connsiteY26" fmla="*/ 24425 h 1373519"/>
                  <a:gd name="connsiteX27" fmla="*/ 1080106 w 1625541"/>
                  <a:gd name="connsiteY27" fmla="*/ 62466 h 1373519"/>
                  <a:gd name="connsiteX28" fmla="*/ 1124529 w 1625541"/>
                  <a:gd name="connsiteY28" fmla="*/ 67234 h 1373519"/>
                  <a:gd name="connsiteX29" fmla="*/ 1121044 w 1625541"/>
                  <a:gd name="connsiteY29" fmla="*/ 29158 h 1373519"/>
                  <a:gd name="connsiteX30" fmla="*/ 1115175 w 1625541"/>
                  <a:gd name="connsiteY30" fmla="*/ 22811 h 1373519"/>
                  <a:gd name="connsiteX31" fmla="*/ 1115285 w 1625541"/>
                  <a:gd name="connsiteY31" fmla="*/ 22848 h 1373519"/>
                  <a:gd name="connsiteX32" fmla="*/ 1114955 w 1625541"/>
                  <a:gd name="connsiteY32" fmla="*/ 22555 h 1373519"/>
                  <a:gd name="connsiteX33" fmla="*/ 1115175 w 1625541"/>
                  <a:gd name="connsiteY33" fmla="*/ 22811 h 1373519"/>
                  <a:gd name="connsiteX34" fmla="*/ 1080854 w 1625541"/>
                  <a:gd name="connsiteY34" fmla="*/ 12696 h 1373519"/>
                  <a:gd name="connsiteX35" fmla="*/ 1076438 w 1625541"/>
                  <a:gd name="connsiteY35" fmla="*/ 518 h 1373519"/>
                  <a:gd name="connsiteX36" fmla="*/ 1114991 w 1625541"/>
                  <a:gd name="connsiteY36" fmla="*/ 22518 h 1373519"/>
                  <a:gd name="connsiteX37" fmla="*/ 1226434 w 1625541"/>
                  <a:gd name="connsiteY37" fmla="*/ 47205 h 1373519"/>
                  <a:gd name="connsiteX38" fmla="*/ 1293197 w 1625541"/>
                  <a:gd name="connsiteY38" fmla="*/ 100102 h 1373519"/>
                  <a:gd name="connsiteX39" fmla="*/ 1325661 w 1625541"/>
                  <a:gd name="connsiteY39" fmla="*/ 185316 h 1373519"/>
                  <a:gd name="connsiteX40" fmla="*/ 1405849 w 1625541"/>
                  <a:gd name="connsiteY40" fmla="*/ 235572 h 1373519"/>
                  <a:gd name="connsiteX41" fmla="*/ 1490403 w 1625541"/>
                  <a:gd name="connsiteY41" fmla="*/ 257361 h 1373519"/>
                  <a:gd name="connsiteX42" fmla="*/ 1511496 w 1625541"/>
                  <a:gd name="connsiteY42" fmla="*/ 313009 h 1373519"/>
                  <a:gd name="connsiteX43" fmla="*/ 1511679 w 1625541"/>
                  <a:gd name="connsiteY43" fmla="*/ 369427 h 1373519"/>
                  <a:gd name="connsiteX44" fmla="*/ 1498400 w 1625541"/>
                  <a:gd name="connsiteY44" fmla="*/ 370821 h 1373519"/>
                  <a:gd name="connsiteX45" fmla="*/ 1477711 w 1625541"/>
                  <a:gd name="connsiteY45" fmla="*/ 394078 h 1373519"/>
                  <a:gd name="connsiteX46" fmla="*/ 1487982 w 1625541"/>
                  <a:gd name="connsiteY46" fmla="*/ 412566 h 1373519"/>
                  <a:gd name="connsiteX47" fmla="*/ 1564832 w 1625541"/>
                  <a:gd name="connsiteY47" fmla="*/ 495433 h 1373519"/>
                  <a:gd name="connsiteX48" fmla="*/ 1516815 w 1625541"/>
                  <a:gd name="connsiteY48" fmla="*/ 376837 h 1373519"/>
                  <a:gd name="connsiteX49" fmla="*/ 1569455 w 1625541"/>
                  <a:gd name="connsiteY49" fmla="*/ 509812 h 1373519"/>
                  <a:gd name="connsiteX50" fmla="*/ 1558853 w 1625541"/>
                  <a:gd name="connsiteY50" fmla="*/ 571733 h 1373519"/>
                  <a:gd name="connsiteX51" fmla="*/ 1552104 w 1625541"/>
                  <a:gd name="connsiteY51" fmla="*/ 584755 h 1373519"/>
                  <a:gd name="connsiteX52" fmla="*/ 1544951 w 1625541"/>
                  <a:gd name="connsiteY52" fmla="*/ 612231 h 1373519"/>
                  <a:gd name="connsiteX53" fmla="*/ 1567950 w 1625541"/>
                  <a:gd name="connsiteY53" fmla="*/ 635928 h 1373519"/>
                  <a:gd name="connsiteX54" fmla="*/ 1590621 w 1625541"/>
                  <a:gd name="connsiteY54" fmla="*/ 661973 h 1373519"/>
                  <a:gd name="connsiteX55" fmla="*/ 1572463 w 1625541"/>
                  <a:gd name="connsiteY55" fmla="*/ 595650 h 1373519"/>
                  <a:gd name="connsiteX56" fmla="*/ 1596233 w 1625541"/>
                  <a:gd name="connsiteY56" fmla="*/ 652655 h 1373519"/>
                  <a:gd name="connsiteX57" fmla="*/ 1602653 w 1625541"/>
                  <a:gd name="connsiteY57" fmla="*/ 681304 h 1373519"/>
                  <a:gd name="connsiteX58" fmla="*/ 1591244 w 1625541"/>
                  <a:gd name="connsiteY58" fmla="*/ 824404 h 1373519"/>
                  <a:gd name="connsiteX59" fmla="*/ 1586989 w 1625541"/>
                  <a:gd name="connsiteY59" fmla="*/ 840728 h 1373519"/>
                  <a:gd name="connsiteX60" fmla="*/ 1592015 w 1625541"/>
                  <a:gd name="connsiteY60" fmla="*/ 920953 h 1373519"/>
                  <a:gd name="connsiteX61" fmla="*/ 1536550 w 1625541"/>
                  <a:gd name="connsiteY61" fmla="*/ 987312 h 1373519"/>
                  <a:gd name="connsiteX62" fmla="*/ 1486882 w 1625541"/>
                  <a:gd name="connsiteY62" fmla="*/ 1005507 h 1373519"/>
                  <a:gd name="connsiteX63" fmla="*/ 1473052 w 1625541"/>
                  <a:gd name="connsiteY63" fmla="*/ 1031222 h 1373519"/>
                  <a:gd name="connsiteX64" fmla="*/ 1471768 w 1625541"/>
                  <a:gd name="connsiteY64" fmla="*/ 1118893 h 1373519"/>
                  <a:gd name="connsiteX65" fmla="*/ 1424227 w 1625541"/>
                  <a:gd name="connsiteY65" fmla="*/ 1159465 h 1373519"/>
                  <a:gd name="connsiteX66" fmla="*/ 1367773 w 1625541"/>
                  <a:gd name="connsiteY66" fmla="*/ 1143398 h 1373519"/>
                  <a:gd name="connsiteX67" fmla="*/ 1362014 w 1625541"/>
                  <a:gd name="connsiteY67" fmla="*/ 1141417 h 1373519"/>
                  <a:gd name="connsiteX68" fmla="*/ 1313482 w 1625541"/>
                  <a:gd name="connsiteY68" fmla="*/ 1154843 h 1373519"/>
                  <a:gd name="connsiteX69" fmla="*/ 1240007 w 1625541"/>
                  <a:gd name="connsiteY69" fmla="*/ 1211077 h 1373519"/>
                  <a:gd name="connsiteX70" fmla="*/ 1159231 w 1625541"/>
                  <a:gd name="connsiteY70" fmla="*/ 1302014 h 1373519"/>
                  <a:gd name="connsiteX71" fmla="*/ 1151381 w 1625541"/>
                  <a:gd name="connsiteY71" fmla="*/ 1313496 h 1373519"/>
                  <a:gd name="connsiteX72" fmla="*/ 1075484 w 1625541"/>
                  <a:gd name="connsiteY72" fmla="*/ 1334992 h 1373519"/>
                  <a:gd name="connsiteX73" fmla="*/ 1057986 w 1625541"/>
                  <a:gd name="connsiteY73" fmla="*/ 1318485 h 1373519"/>
                  <a:gd name="connsiteX74" fmla="*/ 863971 w 1625541"/>
                  <a:gd name="connsiteY74" fmla="*/ 1357662 h 1373519"/>
                  <a:gd name="connsiteX75" fmla="*/ 832240 w 1625541"/>
                  <a:gd name="connsiteY75" fmla="*/ 1356635 h 1373519"/>
                  <a:gd name="connsiteX76" fmla="*/ 825051 w 1625541"/>
                  <a:gd name="connsiteY76" fmla="*/ 1363054 h 1373519"/>
                  <a:gd name="connsiteX77" fmla="*/ 748347 w 1625541"/>
                  <a:gd name="connsiteY77" fmla="*/ 1368740 h 1373519"/>
                  <a:gd name="connsiteX78" fmla="*/ 554662 w 1625541"/>
                  <a:gd name="connsiteY78" fmla="*/ 1310855 h 1373519"/>
                  <a:gd name="connsiteX79" fmla="*/ 504113 w 1625541"/>
                  <a:gd name="connsiteY79" fmla="*/ 1251428 h 1373519"/>
                  <a:gd name="connsiteX80" fmla="*/ 477444 w 1625541"/>
                  <a:gd name="connsiteY80" fmla="*/ 1241047 h 1373519"/>
                  <a:gd name="connsiteX81" fmla="*/ 399016 w 1625541"/>
                  <a:gd name="connsiteY81" fmla="*/ 1257738 h 1373519"/>
                  <a:gd name="connsiteX82" fmla="*/ 300377 w 1625541"/>
                  <a:gd name="connsiteY82" fmla="*/ 1210784 h 1373519"/>
                  <a:gd name="connsiteX83" fmla="*/ 268096 w 1625541"/>
                  <a:gd name="connsiteY83" fmla="*/ 1180117 h 1373519"/>
                  <a:gd name="connsiteX84" fmla="*/ 214759 w 1625541"/>
                  <a:gd name="connsiteY84" fmla="*/ 1133750 h 1373519"/>
                  <a:gd name="connsiteX85" fmla="*/ 197371 w 1625541"/>
                  <a:gd name="connsiteY85" fmla="*/ 1085659 h 1373519"/>
                  <a:gd name="connsiteX86" fmla="*/ 125473 w 1625541"/>
                  <a:gd name="connsiteY86" fmla="*/ 1036651 h 1373519"/>
                  <a:gd name="connsiteX87" fmla="*/ 55922 w 1625541"/>
                  <a:gd name="connsiteY87" fmla="*/ 1000115 h 1373519"/>
                  <a:gd name="connsiteX88" fmla="*/ 106104 w 1625541"/>
                  <a:gd name="connsiteY88" fmla="*/ 1018456 h 1373519"/>
                  <a:gd name="connsiteX89" fmla="*/ 159551 w 1625541"/>
                  <a:gd name="connsiteY89" fmla="*/ 1004406 h 1373519"/>
                  <a:gd name="connsiteX90" fmla="*/ 167071 w 1625541"/>
                  <a:gd name="connsiteY90" fmla="*/ 992595 h 1373519"/>
                  <a:gd name="connsiteX91" fmla="*/ 155333 w 1625541"/>
                  <a:gd name="connsiteY91" fmla="*/ 985662 h 1373519"/>
                  <a:gd name="connsiteX92" fmla="*/ 124556 w 1625541"/>
                  <a:gd name="connsiteY92" fmla="*/ 981296 h 1373519"/>
                  <a:gd name="connsiteX93" fmla="*/ 78372 w 1625541"/>
                  <a:gd name="connsiteY93" fmla="*/ 911709 h 1373519"/>
                  <a:gd name="connsiteX94" fmla="*/ 83604 w 1625541"/>
                  <a:gd name="connsiteY94" fmla="*/ 896738 h 1373519"/>
                  <a:gd name="connsiteX95" fmla="*/ 81210 w 1625541"/>
                  <a:gd name="connsiteY95" fmla="*/ 881289 h 1373519"/>
                  <a:gd name="connsiteX96" fmla="*/ 79457 w 1625541"/>
                  <a:gd name="connsiteY96" fmla="*/ 882109 h 1373519"/>
                  <a:gd name="connsiteX97" fmla="*/ 81124 w 1625541"/>
                  <a:gd name="connsiteY97" fmla="*/ 880969 h 1373519"/>
                  <a:gd name="connsiteX98" fmla="*/ 81168 w 1625541"/>
                  <a:gd name="connsiteY98" fmla="*/ 881020 h 1373519"/>
                  <a:gd name="connsiteX99" fmla="*/ 81160 w 1625541"/>
                  <a:gd name="connsiteY99" fmla="*/ 880969 h 1373519"/>
                  <a:gd name="connsiteX100" fmla="*/ 81417 w 1625541"/>
                  <a:gd name="connsiteY100" fmla="*/ 881262 h 1373519"/>
                  <a:gd name="connsiteX101" fmla="*/ 98254 w 1625541"/>
                  <a:gd name="connsiteY101" fmla="*/ 849825 h 1373519"/>
                  <a:gd name="connsiteX102" fmla="*/ 88240 w 1625541"/>
                  <a:gd name="connsiteY102" fmla="*/ 837060 h 1373519"/>
                  <a:gd name="connsiteX103" fmla="*/ 38792 w 1625541"/>
                  <a:gd name="connsiteY103" fmla="*/ 779761 h 1373519"/>
                  <a:gd name="connsiteX104" fmla="*/ 46128 w 1625541"/>
                  <a:gd name="connsiteY104" fmla="*/ 698325 h 1373519"/>
                  <a:gd name="connsiteX105" fmla="*/ 41579 w 1625541"/>
                  <a:gd name="connsiteY105" fmla="*/ 662303 h 1373519"/>
                  <a:gd name="connsiteX106" fmla="*/ 2585 w 1625541"/>
                  <a:gd name="connsiteY106" fmla="*/ 594843 h 1373519"/>
                  <a:gd name="connsiteX107" fmla="*/ 6767 w 1625541"/>
                  <a:gd name="connsiteY107" fmla="*/ 551264 h 1373519"/>
                  <a:gd name="connsiteX108" fmla="*/ 58160 w 1625541"/>
                  <a:gd name="connsiteY108" fmla="*/ 669382 h 1373519"/>
                  <a:gd name="connsiteX109" fmla="*/ 64543 w 1625541"/>
                  <a:gd name="connsiteY109" fmla="*/ 644585 h 1373519"/>
                  <a:gd name="connsiteX110" fmla="*/ 68651 w 1625541"/>
                  <a:gd name="connsiteY110" fmla="*/ 544808 h 1373519"/>
                  <a:gd name="connsiteX111" fmla="*/ 57463 w 1625541"/>
                  <a:gd name="connsiteY111" fmla="*/ 523055 h 1373519"/>
                  <a:gd name="connsiteX112" fmla="*/ 105114 w 1625541"/>
                  <a:gd name="connsiteY112" fmla="*/ 509299 h 1373519"/>
                  <a:gd name="connsiteX113" fmla="*/ 164943 w 1625541"/>
                  <a:gd name="connsiteY113" fmla="*/ 421407 h 1373519"/>
                  <a:gd name="connsiteX114" fmla="*/ 169236 w 1625541"/>
                  <a:gd name="connsiteY114" fmla="*/ 348775 h 1373519"/>
                  <a:gd name="connsiteX115" fmla="*/ 169185 w 1625541"/>
                  <a:gd name="connsiteY115" fmla="*/ 348833 h 1373519"/>
                  <a:gd name="connsiteX116" fmla="*/ 168943 w 1625541"/>
                  <a:gd name="connsiteY116" fmla="*/ 349179 h 1373519"/>
                  <a:gd name="connsiteX117" fmla="*/ 168996 w 1625541"/>
                  <a:gd name="connsiteY117" fmla="*/ 349045 h 1373519"/>
                  <a:gd name="connsiteX118" fmla="*/ 168942 w 1625541"/>
                  <a:gd name="connsiteY118" fmla="*/ 349105 h 1373519"/>
                  <a:gd name="connsiteX119" fmla="*/ 169011 w 1625541"/>
                  <a:gd name="connsiteY119" fmla="*/ 349005 h 1373519"/>
                  <a:gd name="connsiteX120" fmla="*/ 169050 w 1625541"/>
                  <a:gd name="connsiteY120" fmla="*/ 348907 h 1373519"/>
                  <a:gd name="connsiteX121" fmla="*/ 169103 w 1625541"/>
                  <a:gd name="connsiteY121" fmla="*/ 348873 h 1373519"/>
                  <a:gd name="connsiteX122" fmla="*/ 194890 w 1625541"/>
                  <a:gd name="connsiteY122" fmla="*/ 311725 h 1373519"/>
                  <a:gd name="connsiteX123" fmla="*/ 229946 w 1625541"/>
                  <a:gd name="connsiteY123" fmla="*/ 282599 h 1373519"/>
                  <a:gd name="connsiteX124" fmla="*/ 233137 w 1625541"/>
                  <a:gd name="connsiteY124" fmla="*/ 270053 h 1373519"/>
                  <a:gd name="connsiteX125" fmla="*/ 240914 w 1625541"/>
                  <a:gd name="connsiteY125" fmla="*/ 265505 h 1373519"/>
                  <a:gd name="connsiteX126" fmla="*/ 297075 w 1625541"/>
                  <a:gd name="connsiteY126" fmla="*/ 257398 h 1373519"/>
                  <a:gd name="connsiteX127" fmla="*/ 353310 w 1625541"/>
                  <a:gd name="connsiteY127" fmla="*/ 151091 h 1373519"/>
                  <a:gd name="connsiteX128" fmla="*/ 349531 w 1625541"/>
                  <a:gd name="connsiteY128" fmla="*/ 145552 h 1373519"/>
                  <a:gd name="connsiteX129" fmla="*/ 341425 w 1625541"/>
                  <a:gd name="connsiteY129" fmla="*/ 151385 h 1373519"/>
                  <a:gd name="connsiteX130" fmla="*/ 316223 w 1625541"/>
                  <a:gd name="connsiteY130" fmla="*/ 206225 h 1373519"/>
                  <a:gd name="connsiteX131" fmla="*/ 302247 w 1625541"/>
                  <a:gd name="connsiteY131" fmla="*/ 232527 h 1373519"/>
                  <a:gd name="connsiteX132" fmla="*/ 365415 w 1625541"/>
                  <a:gd name="connsiteY132" fmla="*/ 114849 h 1373519"/>
                  <a:gd name="connsiteX133" fmla="*/ 441458 w 1625541"/>
                  <a:gd name="connsiteY133" fmla="*/ 108869 h 1373519"/>
                  <a:gd name="connsiteX134" fmla="*/ 518566 w 1625541"/>
                  <a:gd name="connsiteY134" fmla="*/ 129008 h 1373519"/>
                  <a:gd name="connsiteX135" fmla="*/ 640610 w 1625541"/>
                  <a:gd name="connsiteY135" fmla="*/ 50177 h 1373519"/>
                  <a:gd name="connsiteX136" fmla="*/ 519996 w 1625541"/>
                  <a:gd name="connsiteY136" fmla="*/ 109493 h 1373519"/>
                  <a:gd name="connsiteX137" fmla="*/ 525242 w 1625541"/>
                  <a:gd name="connsiteY137" fmla="*/ 99002 h 1373519"/>
                  <a:gd name="connsiteX138" fmla="*/ 600479 w 1625541"/>
                  <a:gd name="connsiteY138" fmla="*/ 51351 h 1373519"/>
                  <a:gd name="connsiteX139" fmla="*/ 705721 w 1625541"/>
                  <a:gd name="connsiteY139" fmla="*/ 72847 h 1373519"/>
                  <a:gd name="connsiteX140" fmla="*/ 796585 w 1625541"/>
                  <a:gd name="connsiteY140" fmla="*/ 59934 h 1373519"/>
                  <a:gd name="connsiteX141" fmla="*/ 909935 w 1625541"/>
                  <a:gd name="connsiteY141" fmla="*/ 16759 h 1373519"/>
                  <a:gd name="connsiteX142" fmla="*/ 979412 w 1625541"/>
                  <a:gd name="connsiteY142" fmla="*/ 49296 h 1373519"/>
                  <a:gd name="connsiteX143" fmla="*/ 999734 w 1625541"/>
                  <a:gd name="connsiteY143" fmla="*/ 47976 h 1373519"/>
                  <a:gd name="connsiteX144" fmla="*/ 1043056 w 1625541"/>
                  <a:gd name="connsiteY144" fmla="*/ 12027 h 1373519"/>
                  <a:gd name="connsiteX145" fmla="*/ 1076438 w 1625541"/>
                  <a:gd name="connsiteY145" fmla="*/ 518 h 137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1625541" h="1373519">
                    <a:moveTo>
                      <a:pt x="159808" y="1084449"/>
                    </a:moveTo>
                    <a:cubicBezTo>
                      <a:pt x="171547" y="1136135"/>
                      <a:pt x="195684" y="1174615"/>
                      <a:pt x="242822" y="1197469"/>
                    </a:cubicBezTo>
                    <a:cubicBezTo>
                      <a:pt x="185156" y="1193030"/>
                      <a:pt x="146456" y="1141417"/>
                      <a:pt x="159808" y="1084449"/>
                    </a:cubicBezTo>
                    <a:close/>
                    <a:moveTo>
                      <a:pt x="1457389" y="985808"/>
                    </a:moveTo>
                    <a:cubicBezTo>
                      <a:pt x="1409077" y="985221"/>
                      <a:pt x="1388278" y="1009542"/>
                      <a:pt x="1398843" y="1056790"/>
                    </a:cubicBezTo>
                    <a:cubicBezTo>
                      <a:pt x="1406033" y="1088850"/>
                      <a:pt x="1399686" y="1115629"/>
                      <a:pt x="1375659" y="1140573"/>
                    </a:cubicBezTo>
                    <a:cubicBezTo>
                      <a:pt x="1445687" y="1153632"/>
                      <a:pt x="1464579" y="1146589"/>
                      <a:pt x="1457902" y="1070619"/>
                    </a:cubicBezTo>
                    <a:cubicBezTo>
                      <a:pt x="1457792" y="1069408"/>
                      <a:pt x="1457352" y="1068235"/>
                      <a:pt x="1457205" y="1067024"/>
                    </a:cubicBezTo>
                    <a:cubicBezTo>
                      <a:pt x="1455958" y="1056129"/>
                      <a:pt x="1454051" y="1045271"/>
                      <a:pt x="1453684" y="1034340"/>
                    </a:cubicBezTo>
                    <a:cubicBezTo>
                      <a:pt x="1453023" y="1015448"/>
                      <a:pt x="1462451" y="1003233"/>
                      <a:pt x="1480499" y="997767"/>
                    </a:cubicBezTo>
                    <a:cubicBezTo>
                      <a:pt x="1486771" y="995896"/>
                      <a:pt x="1493191" y="994429"/>
                      <a:pt x="1502435" y="992008"/>
                    </a:cubicBezTo>
                    <a:cubicBezTo>
                      <a:pt x="1486148" y="985368"/>
                      <a:pt x="1471512" y="985992"/>
                      <a:pt x="1457389" y="985808"/>
                    </a:cubicBezTo>
                    <a:close/>
                    <a:moveTo>
                      <a:pt x="79457" y="882109"/>
                    </a:moveTo>
                    <a:lnTo>
                      <a:pt x="66180" y="891190"/>
                    </a:lnTo>
                    <a:cubicBezTo>
                      <a:pt x="61105" y="894468"/>
                      <a:pt x="56180" y="897972"/>
                      <a:pt x="52145" y="902759"/>
                    </a:cubicBezTo>
                    <a:cubicBezTo>
                      <a:pt x="30539" y="928437"/>
                      <a:pt x="27934" y="956022"/>
                      <a:pt x="43231" y="985955"/>
                    </a:cubicBezTo>
                    <a:cubicBezTo>
                      <a:pt x="26650" y="969448"/>
                      <a:pt x="21258" y="949969"/>
                      <a:pt x="28521" y="928363"/>
                    </a:cubicBezTo>
                    <a:cubicBezTo>
                      <a:pt x="32795" y="915726"/>
                      <a:pt x="39068" y="905033"/>
                      <a:pt x="47738" y="896954"/>
                    </a:cubicBezTo>
                    <a:close/>
                    <a:moveTo>
                      <a:pt x="216484" y="273429"/>
                    </a:moveTo>
                    <a:cubicBezTo>
                      <a:pt x="204214" y="283461"/>
                      <a:pt x="193667" y="294475"/>
                      <a:pt x="185519" y="306943"/>
                    </a:cubicBezTo>
                    <a:lnTo>
                      <a:pt x="169050" y="348907"/>
                    </a:lnTo>
                    <a:lnTo>
                      <a:pt x="161386" y="353769"/>
                    </a:lnTo>
                    <a:cubicBezTo>
                      <a:pt x="159653" y="352975"/>
                      <a:pt x="158782" y="349912"/>
                      <a:pt x="158745" y="345107"/>
                    </a:cubicBezTo>
                    <a:cubicBezTo>
                      <a:pt x="158598" y="320456"/>
                      <a:pt x="167769" y="300134"/>
                      <a:pt x="188054" y="285461"/>
                    </a:cubicBezTo>
                    <a:cubicBezTo>
                      <a:pt x="196418" y="279408"/>
                      <a:pt x="205846" y="275483"/>
                      <a:pt x="216484" y="273429"/>
                    </a:cubicBezTo>
                    <a:close/>
                    <a:moveTo>
                      <a:pt x="1080854" y="12696"/>
                    </a:moveTo>
                    <a:cubicBezTo>
                      <a:pt x="1069285" y="12256"/>
                      <a:pt x="1057510" y="15457"/>
                      <a:pt x="1045294" y="24425"/>
                    </a:cubicBezTo>
                    <a:cubicBezTo>
                      <a:pt x="1065726" y="30221"/>
                      <a:pt x="1070165" y="48599"/>
                      <a:pt x="1080106" y="62466"/>
                    </a:cubicBezTo>
                    <a:cubicBezTo>
                      <a:pt x="1091074" y="77799"/>
                      <a:pt x="1109893" y="79560"/>
                      <a:pt x="1124529" y="67234"/>
                    </a:cubicBezTo>
                    <a:cubicBezTo>
                      <a:pt x="1137955" y="55936"/>
                      <a:pt x="1136928" y="44711"/>
                      <a:pt x="1121044" y="29158"/>
                    </a:cubicBezTo>
                    <a:cubicBezTo>
                      <a:pt x="1118990" y="27140"/>
                      <a:pt x="1117119" y="24939"/>
                      <a:pt x="1115175" y="22811"/>
                    </a:cubicBezTo>
                    <a:cubicBezTo>
                      <a:pt x="1115212" y="22848"/>
                      <a:pt x="1115248" y="22848"/>
                      <a:pt x="1115285" y="22848"/>
                    </a:cubicBezTo>
                    <a:cubicBezTo>
                      <a:pt x="1115285" y="22848"/>
                      <a:pt x="1114955" y="22555"/>
                      <a:pt x="1114955" y="22555"/>
                    </a:cubicBezTo>
                    <a:cubicBezTo>
                      <a:pt x="1115028" y="22665"/>
                      <a:pt x="1115101" y="22738"/>
                      <a:pt x="1115175" y="22811"/>
                    </a:cubicBezTo>
                    <a:cubicBezTo>
                      <a:pt x="1103785" y="17217"/>
                      <a:pt x="1092422" y="13136"/>
                      <a:pt x="1080854" y="12696"/>
                    </a:cubicBezTo>
                    <a:close/>
                    <a:moveTo>
                      <a:pt x="1076438" y="518"/>
                    </a:moveTo>
                    <a:cubicBezTo>
                      <a:pt x="1088800" y="2489"/>
                      <a:pt x="1102024" y="10046"/>
                      <a:pt x="1114991" y="22518"/>
                    </a:cubicBezTo>
                    <a:cubicBezTo>
                      <a:pt x="1149033" y="44821"/>
                      <a:pt x="1185569" y="51901"/>
                      <a:pt x="1226434" y="47205"/>
                    </a:cubicBezTo>
                    <a:cubicBezTo>
                      <a:pt x="1255266" y="43867"/>
                      <a:pt x="1286080" y="71306"/>
                      <a:pt x="1293197" y="100102"/>
                    </a:cubicBezTo>
                    <a:cubicBezTo>
                      <a:pt x="1300570" y="129852"/>
                      <a:pt x="1309557" y="158941"/>
                      <a:pt x="1325661" y="185316"/>
                    </a:cubicBezTo>
                    <a:cubicBezTo>
                      <a:pt x="1344002" y="215359"/>
                      <a:pt x="1369423" y="233334"/>
                      <a:pt x="1405849" y="235572"/>
                    </a:cubicBezTo>
                    <a:cubicBezTo>
                      <a:pt x="1435159" y="237406"/>
                      <a:pt x="1464065" y="243348"/>
                      <a:pt x="1490403" y="257361"/>
                    </a:cubicBezTo>
                    <a:cubicBezTo>
                      <a:pt x="1516008" y="270971"/>
                      <a:pt x="1521730" y="285754"/>
                      <a:pt x="1511496" y="313009"/>
                    </a:cubicBezTo>
                    <a:cubicBezTo>
                      <a:pt x="1504489" y="331681"/>
                      <a:pt x="1505773" y="349985"/>
                      <a:pt x="1511679" y="369427"/>
                    </a:cubicBezTo>
                    <a:cubicBezTo>
                      <a:pt x="1506654" y="369941"/>
                      <a:pt x="1502472" y="370087"/>
                      <a:pt x="1498400" y="370821"/>
                    </a:cubicBezTo>
                    <a:cubicBezTo>
                      <a:pt x="1485451" y="373132"/>
                      <a:pt x="1481966" y="383770"/>
                      <a:pt x="1477711" y="394078"/>
                    </a:cubicBezTo>
                    <a:cubicBezTo>
                      <a:pt x="1473236" y="405009"/>
                      <a:pt x="1482186" y="407907"/>
                      <a:pt x="1487982" y="412566"/>
                    </a:cubicBezTo>
                    <a:cubicBezTo>
                      <a:pt x="1516962" y="435823"/>
                      <a:pt x="1544657" y="460290"/>
                      <a:pt x="1564832" y="495433"/>
                    </a:cubicBezTo>
                    <a:cubicBezTo>
                      <a:pt x="1573526" y="443893"/>
                      <a:pt x="1547592" y="409411"/>
                      <a:pt x="1516815" y="376837"/>
                    </a:cubicBezTo>
                    <a:cubicBezTo>
                      <a:pt x="1568574" y="394445"/>
                      <a:pt x="1590180" y="459740"/>
                      <a:pt x="1569455" y="509812"/>
                    </a:cubicBezTo>
                    <a:cubicBezTo>
                      <a:pt x="1562228" y="527200"/>
                      <a:pt x="1552654" y="549540"/>
                      <a:pt x="1558853" y="571733"/>
                    </a:cubicBezTo>
                    <a:cubicBezTo>
                      <a:pt x="1560614" y="578079"/>
                      <a:pt x="1563805" y="582811"/>
                      <a:pt x="1552104" y="584755"/>
                    </a:cubicBezTo>
                    <a:cubicBezTo>
                      <a:pt x="1535707" y="587470"/>
                      <a:pt x="1533285" y="600199"/>
                      <a:pt x="1544951" y="612231"/>
                    </a:cubicBezTo>
                    <a:cubicBezTo>
                      <a:pt x="1552617" y="620154"/>
                      <a:pt x="1560504" y="627858"/>
                      <a:pt x="1567950" y="635928"/>
                    </a:cubicBezTo>
                    <a:cubicBezTo>
                      <a:pt x="1574884" y="643411"/>
                      <a:pt x="1581376" y="651298"/>
                      <a:pt x="1590621" y="661973"/>
                    </a:cubicBezTo>
                    <a:cubicBezTo>
                      <a:pt x="1592161" y="635854"/>
                      <a:pt x="1584605" y="616119"/>
                      <a:pt x="1572463" y="595650"/>
                    </a:cubicBezTo>
                    <a:cubicBezTo>
                      <a:pt x="1592345" y="607609"/>
                      <a:pt x="1600488" y="626390"/>
                      <a:pt x="1596233" y="652655"/>
                    </a:cubicBezTo>
                    <a:cubicBezTo>
                      <a:pt x="1594436" y="663843"/>
                      <a:pt x="1596820" y="672024"/>
                      <a:pt x="1602653" y="681304"/>
                    </a:cubicBezTo>
                    <a:cubicBezTo>
                      <a:pt x="1634090" y="731486"/>
                      <a:pt x="1635741" y="780165"/>
                      <a:pt x="1591244" y="824404"/>
                    </a:cubicBezTo>
                    <a:cubicBezTo>
                      <a:pt x="1586219" y="829393"/>
                      <a:pt x="1585742" y="834125"/>
                      <a:pt x="1586989" y="840728"/>
                    </a:cubicBezTo>
                    <a:cubicBezTo>
                      <a:pt x="1592381" y="867213"/>
                      <a:pt x="1594472" y="893991"/>
                      <a:pt x="1592015" y="920953"/>
                    </a:cubicBezTo>
                    <a:cubicBezTo>
                      <a:pt x="1588640" y="957783"/>
                      <a:pt x="1571986" y="976968"/>
                      <a:pt x="1536550" y="987312"/>
                    </a:cubicBezTo>
                    <a:cubicBezTo>
                      <a:pt x="1519639" y="992228"/>
                      <a:pt x="1503206" y="998831"/>
                      <a:pt x="1486882" y="1005507"/>
                    </a:cubicBezTo>
                    <a:cubicBezTo>
                      <a:pt x="1475767" y="1010056"/>
                      <a:pt x="1471218" y="1017062"/>
                      <a:pt x="1473052" y="1031222"/>
                    </a:cubicBezTo>
                    <a:cubicBezTo>
                      <a:pt x="1476867" y="1060238"/>
                      <a:pt x="1472062" y="1089621"/>
                      <a:pt x="1471768" y="1118893"/>
                    </a:cubicBezTo>
                    <a:cubicBezTo>
                      <a:pt x="1471548" y="1140903"/>
                      <a:pt x="1447888" y="1158804"/>
                      <a:pt x="1424227" y="1159465"/>
                    </a:cubicBezTo>
                    <a:cubicBezTo>
                      <a:pt x="1404015" y="1160015"/>
                      <a:pt x="1384243" y="1156934"/>
                      <a:pt x="1367773" y="1143398"/>
                    </a:cubicBezTo>
                    <a:cubicBezTo>
                      <a:pt x="1366012" y="1141930"/>
                      <a:pt x="1363921" y="1139106"/>
                      <a:pt x="1362014" y="1141417"/>
                    </a:cubicBezTo>
                    <a:cubicBezTo>
                      <a:pt x="1348991" y="1157374"/>
                      <a:pt x="1329769" y="1151981"/>
                      <a:pt x="1313482" y="1154843"/>
                    </a:cubicBezTo>
                    <a:cubicBezTo>
                      <a:pt x="1278560" y="1161005"/>
                      <a:pt x="1254203" y="1178906"/>
                      <a:pt x="1240007" y="1211077"/>
                    </a:cubicBezTo>
                    <a:cubicBezTo>
                      <a:pt x="1222729" y="1249961"/>
                      <a:pt x="1196611" y="1280995"/>
                      <a:pt x="1159231" y="1302014"/>
                    </a:cubicBezTo>
                    <a:cubicBezTo>
                      <a:pt x="1158717" y="1307260"/>
                      <a:pt x="1156003" y="1311258"/>
                      <a:pt x="1151381" y="1313496"/>
                    </a:cubicBezTo>
                    <a:cubicBezTo>
                      <a:pt x="1127354" y="1325124"/>
                      <a:pt x="1103106" y="1336019"/>
                      <a:pt x="1075484" y="1334992"/>
                    </a:cubicBezTo>
                    <a:cubicBezTo>
                      <a:pt x="1065616" y="1332718"/>
                      <a:pt x="1060517" y="1326665"/>
                      <a:pt x="1057986" y="1318485"/>
                    </a:cubicBezTo>
                    <a:cubicBezTo>
                      <a:pt x="997900" y="1343759"/>
                      <a:pt x="932458" y="1357662"/>
                      <a:pt x="863971" y="1357662"/>
                    </a:cubicBezTo>
                    <a:cubicBezTo>
                      <a:pt x="853333" y="1357662"/>
                      <a:pt x="842732" y="1357295"/>
                      <a:pt x="832240" y="1356635"/>
                    </a:cubicBezTo>
                    <a:cubicBezTo>
                      <a:pt x="830479" y="1359092"/>
                      <a:pt x="828205" y="1361293"/>
                      <a:pt x="825051" y="1363054"/>
                    </a:cubicBezTo>
                    <a:cubicBezTo>
                      <a:pt x="799923" y="1371088"/>
                      <a:pt x="774795" y="1378791"/>
                      <a:pt x="748347" y="1368740"/>
                    </a:cubicBezTo>
                    <a:cubicBezTo>
                      <a:pt x="678173" y="1368263"/>
                      <a:pt x="611190" y="1357478"/>
                      <a:pt x="554662" y="1310855"/>
                    </a:cubicBezTo>
                    <a:cubicBezTo>
                      <a:pt x="534156" y="1293944"/>
                      <a:pt x="516952" y="1274465"/>
                      <a:pt x="504113" y="1251428"/>
                    </a:cubicBezTo>
                    <a:cubicBezTo>
                      <a:pt x="497620" y="1239763"/>
                      <a:pt x="489953" y="1236352"/>
                      <a:pt x="477444" y="1241047"/>
                    </a:cubicBezTo>
                    <a:cubicBezTo>
                      <a:pt x="452206" y="1250475"/>
                      <a:pt x="425611" y="1254913"/>
                      <a:pt x="399016" y="1257738"/>
                    </a:cubicBezTo>
                    <a:cubicBezTo>
                      <a:pt x="356134" y="1262250"/>
                      <a:pt x="314059" y="1251355"/>
                      <a:pt x="300377" y="1210784"/>
                    </a:cubicBezTo>
                    <a:cubicBezTo>
                      <a:pt x="300120" y="1189398"/>
                      <a:pt x="289702" y="1182171"/>
                      <a:pt x="268096" y="1180117"/>
                    </a:cubicBezTo>
                    <a:cubicBezTo>
                      <a:pt x="241500" y="1177623"/>
                      <a:pt x="222829" y="1160785"/>
                      <a:pt x="214759" y="1133750"/>
                    </a:cubicBezTo>
                    <a:cubicBezTo>
                      <a:pt x="209880" y="1117389"/>
                      <a:pt x="205258" y="1100589"/>
                      <a:pt x="197371" y="1085659"/>
                    </a:cubicBezTo>
                    <a:cubicBezTo>
                      <a:pt x="182368" y="1057230"/>
                      <a:pt x="161385" y="1036761"/>
                      <a:pt x="125473" y="1036651"/>
                    </a:cubicBezTo>
                    <a:cubicBezTo>
                      <a:pt x="96970" y="1036541"/>
                      <a:pt x="75658" y="1019190"/>
                      <a:pt x="55922" y="1000115"/>
                    </a:cubicBezTo>
                    <a:cubicBezTo>
                      <a:pt x="72319" y="1007304"/>
                      <a:pt x="88056" y="1015888"/>
                      <a:pt x="106104" y="1018456"/>
                    </a:cubicBezTo>
                    <a:cubicBezTo>
                      <a:pt x="126023" y="1021281"/>
                      <a:pt x="143521" y="1015741"/>
                      <a:pt x="159551" y="1004406"/>
                    </a:cubicBezTo>
                    <a:cubicBezTo>
                      <a:pt x="163513" y="1001582"/>
                      <a:pt x="167952" y="997803"/>
                      <a:pt x="167071" y="992595"/>
                    </a:cubicBezTo>
                    <a:cubicBezTo>
                      <a:pt x="166117" y="986835"/>
                      <a:pt x="159991" y="986469"/>
                      <a:pt x="155333" y="985662"/>
                    </a:cubicBezTo>
                    <a:cubicBezTo>
                      <a:pt x="145135" y="983937"/>
                      <a:pt x="134717" y="983240"/>
                      <a:pt x="124556" y="981296"/>
                    </a:cubicBezTo>
                    <a:cubicBezTo>
                      <a:pt x="83801" y="973520"/>
                      <a:pt x="70779" y="952941"/>
                      <a:pt x="78372" y="911709"/>
                    </a:cubicBezTo>
                    <a:cubicBezTo>
                      <a:pt x="79289" y="906739"/>
                      <a:pt x="82086" y="901805"/>
                      <a:pt x="83604" y="896738"/>
                    </a:cubicBezTo>
                    <a:lnTo>
                      <a:pt x="81210" y="881289"/>
                    </a:lnTo>
                    <a:lnTo>
                      <a:pt x="79457" y="882109"/>
                    </a:lnTo>
                    <a:lnTo>
                      <a:pt x="81124" y="880969"/>
                    </a:lnTo>
                    <a:lnTo>
                      <a:pt x="81168" y="881020"/>
                    </a:lnTo>
                    <a:lnTo>
                      <a:pt x="81160" y="880969"/>
                    </a:lnTo>
                    <a:lnTo>
                      <a:pt x="81417" y="881262"/>
                    </a:lnTo>
                    <a:cubicBezTo>
                      <a:pt x="93155" y="874146"/>
                      <a:pt x="93339" y="860573"/>
                      <a:pt x="98254" y="849825"/>
                    </a:cubicBezTo>
                    <a:cubicBezTo>
                      <a:pt x="101886" y="841938"/>
                      <a:pt x="92679" y="840214"/>
                      <a:pt x="88240" y="837060"/>
                    </a:cubicBezTo>
                    <a:cubicBezTo>
                      <a:pt x="67111" y="821909"/>
                      <a:pt x="48366" y="804852"/>
                      <a:pt x="38792" y="779761"/>
                    </a:cubicBezTo>
                    <a:cubicBezTo>
                      <a:pt x="27970" y="751405"/>
                      <a:pt x="33619" y="724113"/>
                      <a:pt x="46128" y="698325"/>
                    </a:cubicBezTo>
                    <a:cubicBezTo>
                      <a:pt x="53024" y="684056"/>
                      <a:pt x="53868" y="674848"/>
                      <a:pt x="41579" y="662303"/>
                    </a:cubicBezTo>
                    <a:cubicBezTo>
                      <a:pt x="23201" y="643558"/>
                      <a:pt x="9482" y="620851"/>
                      <a:pt x="2585" y="594843"/>
                    </a:cubicBezTo>
                    <a:cubicBezTo>
                      <a:pt x="-1083" y="580977"/>
                      <a:pt x="-1780" y="567294"/>
                      <a:pt x="6767" y="551264"/>
                    </a:cubicBezTo>
                    <a:cubicBezTo>
                      <a:pt x="12600" y="597264"/>
                      <a:pt x="35600" y="632626"/>
                      <a:pt x="58160" y="669382"/>
                    </a:cubicBezTo>
                    <a:cubicBezTo>
                      <a:pt x="67001" y="661202"/>
                      <a:pt x="70449" y="655003"/>
                      <a:pt x="64543" y="644585"/>
                    </a:cubicBezTo>
                    <a:cubicBezTo>
                      <a:pt x="45358" y="610800"/>
                      <a:pt x="40075" y="577235"/>
                      <a:pt x="68651" y="544808"/>
                    </a:cubicBezTo>
                    <a:cubicBezTo>
                      <a:pt x="79766" y="532189"/>
                      <a:pt x="65276" y="529254"/>
                      <a:pt x="57463" y="523055"/>
                    </a:cubicBezTo>
                    <a:cubicBezTo>
                      <a:pt x="74154" y="518286"/>
                      <a:pt x="89927" y="514654"/>
                      <a:pt x="105114" y="509299"/>
                    </a:cubicBezTo>
                    <a:cubicBezTo>
                      <a:pt x="146749" y="494626"/>
                      <a:pt x="166778" y="465573"/>
                      <a:pt x="164943" y="421407"/>
                    </a:cubicBezTo>
                    <a:cubicBezTo>
                      <a:pt x="163953" y="396939"/>
                      <a:pt x="162486" y="372692"/>
                      <a:pt x="169236" y="348775"/>
                    </a:cubicBezTo>
                    <a:lnTo>
                      <a:pt x="169185" y="348833"/>
                    </a:lnTo>
                    <a:lnTo>
                      <a:pt x="168943" y="349179"/>
                    </a:lnTo>
                    <a:lnTo>
                      <a:pt x="168996" y="349045"/>
                    </a:lnTo>
                    <a:lnTo>
                      <a:pt x="168942" y="349105"/>
                    </a:lnTo>
                    <a:lnTo>
                      <a:pt x="169011" y="349005"/>
                    </a:lnTo>
                    <a:lnTo>
                      <a:pt x="169050" y="348907"/>
                    </a:lnTo>
                    <a:lnTo>
                      <a:pt x="169103" y="348873"/>
                    </a:lnTo>
                    <a:lnTo>
                      <a:pt x="194890" y="311725"/>
                    </a:lnTo>
                    <a:cubicBezTo>
                      <a:pt x="205020" y="300619"/>
                      <a:pt x="216667" y="290889"/>
                      <a:pt x="229946" y="282599"/>
                    </a:cubicBezTo>
                    <a:cubicBezTo>
                      <a:pt x="233504" y="280361"/>
                      <a:pt x="243738" y="277867"/>
                      <a:pt x="233137" y="270053"/>
                    </a:cubicBezTo>
                    <a:cubicBezTo>
                      <a:pt x="231303" y="268733"/>
                      <a:pt x="237869" y="265982"/>
                      <a:pt x="240914" y="265505"/>
                    </a:cubicBezTo>
                    <a:cubicBezTo>
                      <a:pt x="259622" y="262644"/>
                      <a:pt x="278550" y="261030"/>
                      <a:pt x="297075" y="257398"/>
                    </a:cubicBezTo>
                    <a:cubicBezTo>
                      <a:pt x="337866" y="249401"/>
                      <a:pt x="369377" y="189278"/>
                      <a:pt x="353310" y="151091"/>
                    </a:cubicBezTo>
                    <a:cubicBezTo>
                      <a:pt x="352429" y="149000"/>
                      <a:pt x="351182" y="146029"/>
                      <a:pt x="349531" y="145552"/>
                    </a:cubicBezTo>
                    <a:cubicBezTo>
                      <a:pt x="345093" y="144305"/>
                      <a:pt x="343295" y="148413"/>
                      <a:pt x="341425" y="151385"/>
                    </a:cubicBezTo>
                    <a:cubicBezTo>
                      <a:pt x="330603" y="168515"/>
                      <a:pt x="324000" y="187664"/>
                      <a:pt x="316223" y="206225"/>
                    </a:cubicBezTo>
                    <a:cubicBezTo>
                      <a:pt x="313069" y="213782"/>
                      <a:pt x="312188" y="222476"/>
                      <a:pt x="302247" y="232527"/>
                    </a:cubicBezTo>
                    <a:cubicBezTo>
                      <a:pt x="315306" y="185169"/>
                      <a:pt x="328916" y="143718"/>
                      <a:pt x="365415" y="114849"/>
                    </a:cubicBezTo>
                    <a:cubicBezTo>
                      <a:pt x="388965" y="96214"/>
                      <a:pt x="414863" y="96984"/>
                      <a:pt x="441458" y="108869"/>
                    </a:cubicBezTo>
                    <a:cubicBezTo>
                      <a:pt x="465999" y="119837"/>
                      <a:pt x="490613" y="131392"/>
                      <a:pt x="518566" y="129008"/>
                    </a:cubicBezTo>
                    <a:cubicBezTo>
                      <a:pt x="572966" y="124349"/>
                      <a:pt x="612400" y="96104"/>
                      <a:pt x="640610" y="50177"/>
                    </a:cubicBezTo>
                    <a:cubicBezTo>
                      <a:pt x="596847" y="62245"/>
                      <a:pt x="560788" y="89868"/>
                      <a:pt x="519996" y="109493"/>
                    </a:cubicBezTo>
                    <a:cubicBezTo>
                      <a:pt x="518015" y="103550"/>
                      <a:pt x="522638" y="101496"/>
                      <a:pt x="525242" y="99002"/>
                    </a:cubicBezTo>
                    <a:cubicBezTo>
                      <a:pt x="547068" y="77982"/>
                      <a:pt x="571646" y="61402"/>
                      <a:pt x="600479" y="51351"/>
                    </a:cubicBezTo>
                    <a:cubicBezTo>
                      <a:pt x="639949" y="37558"/>
                      <a:pt x="674651" y="44711"/>
                      <a:pt x="705721" y="72847"/>
                    </a:cubicBezTo>
                    <a:cubicBezTo>
                      <a:pt x="749484" y="112464"/>
                      <a:pt x="765881" y="109860"/>
                      <a:pt x="796585" y="59934"/>
                    </a:cubicBezTo>
                    <a:cubicBezTo>
                      <a:pt x="825381" y="13127"/>
                      <a:pt x="857405" y="875"/>
                      <a:pt x="909935" y="16759"/>
                    </a:cubicBezTo>
                    <a:cubicBezTo>
                      <a:pt x="934659" y="24242"/>
                      <a:pt x="957696" y="35504"/>
                      <a:pt x="979412" y="49296"/>
                    </a:cubicBezTo>
                    <a:cubicBezTo>
                      <a:pt x="987189" y="54249"/>
                      <a:pt x="992581" y="55386"/>
                      <a:pt x="999734" y="47976"/>
                    </a:cubicBezTo>
                    <a:cubicBezTo>
                      <a:pt x="1012793" y="34513"/>
                      <a:pt x="1029704" y="25856"/>
                      <a:pt x="1043056" y="12027"/>
                    </a:cubicBezTo>
                    <a:cubicBezTo>
                      <a:pt x="1052575" y="2159"/>
                      <a:pt x="1064076" y="-1454"/>
                      <a:pt x="1076438" y="518"/>
                    </a:cubicBezTo>
                    <a:close/>
                  </a:path>
                </a:pathLst>
              </a:custGeom>
              <a:solidFill>
                <a:srgbClr val="693723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9A9C1565-C9B6-43D0-AA3D-72FD46CD09E0}"/>
                  </a:ext>
                </a:extLst>
              </p:cNvPr>
              <p:cNvSpPr/>
              <p:nvPr/>
            </p:nvSpPr>
            <p:spPr>
              <a:xfrm>
                <a:off x="7940651" y="1937869"/>
                <a:ext cx="969670" cy="1131758"/>
              </a:xfrm>
              <a:custGeom>
                <a:avLst/>
                <a:gdLst>
                  <a:gd name="connsiteX0" fmla="*/ 967768 w 969670"/>
                  <a:gd name="connsiteY0" fmla="*/ 764 h 1131758"/>
                  <a:gd name="connsiteX1" fmla="*/ 967842 w 969670"/>
                  <a:gd name="connsiteY1" fmla="*/ 874 h 1131758"/>
                  <a:gd name="connsiteX2" fmla="*/ 845285 w 969670"/>
                  <a:gd name="connsiteY2" fmla="*/ 303984 h 1131758"/>
                  <a:gd name="connsiteX3" fmla="*/ 839379 w 969670"/>
                  <a:gd name="connsiteY3" fmla="*/ 510288 h 1131758"/>
                  <a:gd name="connsiteX4" fmla="*/ 693748 w 969670"/>
                  <a:gd name="connsiteY4" fmla="*/ 693482 h 1131758"/>
                  <a:gd name="connsiteX5" fmla="*/ 445736 w 969670"/>
                  <a:gd name="connsiteY5" fmla="*/ 1017648 h 1131758"/>
                  <a:gd name="connsiteX6" fmla="*/ 380917 w 969670"/>
                  <a:gd name="connsiteY6" fmla="*/ 1087199 h 1131758"/>
                  <a:gd name="connsiteX7" fmla="*/ 205537 w 969670"/>
                  <a:gd name="connsiteY7" fmla="*/ 1118342 h 1131758"/>
                  <a:gd name="connsiteX8" fmla="*/ 2901 w 969670"/>
                  <a:gd name="connsiteY8" fmla="*/ 969410 h 1131758"/>
                  <a:gd name="connsiteX9" fmla="*/ 11888 w 969670"/>
                  <a:gd name="connsiteY9" fmla="*/ 940724 h 1131758"/>
                  <a:gd name="connsiteX10" fmla="*/ 68636 w 969670"/>
                  <a:gd name="connsiteY10" fmla="*/ 869083 h 1131758"/>
                  <a:gd name="connsiteX11" fmla="*/ 105906 w 969670"/>
                  <a:gd name="connsiteY11" fmla="*/ 814792 h 1131758"/>
                  <a:gd name="connsiteX12" fmla="*/ 124394 w 969670"/>
                  <a:gd name="connsiteY12" fmla="*/ 803934 h 1131758"/>
                  <a:gd name="connsiteX13" fmla="*/ 204803 w 969670"/>
                  <a:gd name="connsiteY13" fmla="*/ 858151 h 1131758"/>
                  <a:gd name="connsiteX14" fmla="*/ 279783 w 969670"/>
                  <a:gd name="connsiteY14" fmla="*/ 848320 h 1131758"/>
                  <a:gd name="connsiteX15" fmla="*/ 398635 w 969670"/>
                  <a:gd name="connsiteY15" fmla="*/ 688457 h 1131758"/>
                  <a:gd name="connsiteX16" fmla="*/ 853979 w 969670"/>
                  <a:gd name="connsiteY16" fmla="*/ 91591 h 1131758"/>
                  <a:gd name="connsiteX17" fmla="*/ 967768 w 969670"/>
                  <a:gd name="connsiteY17" fmla="*/ 764 h 113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9670" h="1131758">
                    <a:moveTo>
                      <a:pt x="967768" y="764"/>
                    </a:moveTo>
                    <a:cubicBezTo>
                      <a:pt x="970850" y="5790"/>
                      <a:pt x="969676" y="-2611"/>
                      <a:pt x="967842" y="874"/>
                    </a:cubicBezTo>
                    <a:cubicBezTo>
                      <a:pt x="917366" y="98010"/>
                      <a:pt x="869862" y="196357"/>
                      <a:pt x="845285" y="303984"/>
                    </a:cubicBezTo>
                    <a:cubicBezTo>
                      <a:pt x="829658" y="372361"/>
                      <a:pt x="823532" y="441031"/>
                      <a:pt x="839379" y="510288"/>
                    </a:cubicBezTo>
                    <a:cubicBezTo>
                      <a:pt x="788536" y="569531"/>
                      <a:pt x="741436" y="631745"/>
                      <a:pt x="693748" y="693482"/>
                    </a:cubicBezTo>
                    <a:cubicBezTo>
                      <a:pt x="610588" y="801146"/>
                      <a:pt x="528565" y="909727"/>
                      <a:pt x="445736" y="1017648"/>
                    </a:cubicBezTo>
                    <a:cubicBezTo>
                      <a:pt x="426404" y="1042849"/>
                      <a:pt x="404798" y="1066069"/>
                      <a:pt x="380917" y="1087199"/>
                    </a:cubicBezTo>
                    <a:cubicBezTo>
                      <a:pt x="328718" y="1133419"/>
                      <a:pt x="269768" y="1143470"/>
                      <a:pt x="205537" y="1118342"/>
                    </a:cubicBezTo>
                    <a:cubicBezTo>
                      <a:pt x="124944" y="1086832"/>
                      <a:pt x="57815" y="1036246"/>
                      <a:pt x="2901" y="969410"/>
                    </a:cubicBezTo>
                    <a:cubicBezTo>
                      <a:pt x="-5059" y="956498"/>
                      <a:pt x="5175" y="948171"/>
                      <a:pt x="11888" y="940724"/>
                    </a:cubicBezTo>
                    <a:cubicBezTo>
                      <a:pt x="32357" y="918018"/>
                      <a:pt x="50075" y="893257"/>
                      <a:pt x="68636" y="869083"/>
                    </a:cubicBezTo>
                    <a:cubicBezTo>
                      <a:pt x="82026" y="851622"/>
                      <a:pt x="93251" y="832730"/>
                      <a:pt x="105906" y="814792"/>
                    </a:cubicBezTo>
                    <a:cubicBezTo>
                      <a:pt x="110418" y="808409"/>
                      <a:pt x="114160" y="800596"/>
                      <a:pt x="124394" y="803934"/>
                    </a:cubicBezTo>
                    <a:cubicBezTo>
                      <a:pt x="151173" y="822055"/>
                      <a:pt x="177731" y="840507"/>
                      <a:pt x="204803" y="858151"/>
                    </a:cubicBezTo>
                    <a:cubicBezTo>
                      <a:pt x="236680" y="878950"/>
                      <a:pt x="256196" y="877410"/>
                      <a:pt x="279783" y="848320"/>
                    </a:cubicBezTo>
                    <a:cubicBezTo>
                      <a:pt x="321601" y="796744"/>
                      <a:pt x="363529" y="745535"/>
                      <a:pt x="398635" y="688457"/>
                    </a:cubicBezTo>
                    <a:cubicBezTo>
                      <a:pt x="530326" y="474339"/>
                      <a:pt x="675150" y="269833"/>
                      <a:pt x="853979" y="91591"/>
                    </a:cubicBezTo>
                    <a:cubicBezTo>
                      <a:pt x="890735" y="54981"/>
                      <a:pt x="926464" y="32238"/>
                      <a:pt x="967768" y="76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175363C1-C20F-443C-BB6E-E782D9179061}"/>
                  </a:ext>
                </a:extLst>
              </p:cNvPr>
              <p:cNvSpPr/>
              <p:nvPr/>
            </p:nvSpPr>
            <p:spPr>
              <a:xfrm>
                <a:off x="6957846" y="2094246"/>
                <a:ext cx="962414" cy="681932"/>
              </a:xfrm>
              <a:custGeom>
                <a:avLst/>
                <a:gdLst>
                  <a:gd name="connsiteX0" fmla="*/ 846568 w 962414"/>
                  <a:gd name="connsiteY0" fmla="*/ 681086 h 681932"/>
                  <a:gd name="connsiteX1" fmla="*/ 552225 w 962414"/>
                  <a:gd name="connsiteY1" fmla="*/ 450938 h 681932"/>
                  <a:gd name="connsiteX2" fmla="*/ 517780 w 962414"/>
                  <a:gd name="connsiteY2" fmla="*/ 435054 h 681932"/>
                  <a:gd name="connsiteX3" fmla="*/ 176814 w 962414"/>
                  <a:gd name="connsiteY3" fmla="*/ 398408 h 681932"/>
                  <a:gd name="connsiteX4" fmla="*/ 100110 w 962414"/>
                  <a:gd name="connsiteY4" fmla="*/ 395767 h 681932"/>
                  <a:gd name="connsiteX5" fmla="*/ 77770 w 962414"/>
                  <a:gd name="connsiteY5" fmla="*/ 337001 h 681932"/>
                  <a:gd name="connsiteX6" fmla="*/ 87711 w 962414"/>
                  <a:gd name="connsiteY6" fmla="*/ 323832 h 681932"/>
                  <a:gd name="connsiteX7" fmla="*/ 67426 w 962414"/>
                  <a:gd name="connsiteY7" fmla="*/ 322145 h 681932"/>
                  <a:gd name="connsiteX8" fmla="*/ 33384 w 962414"/>
                  <a:gd name="connsiteY8" fmla="*/ 316239 h 681932"/>
                  <a:gd name="connsiteX9" fmla="*/ 14822 w 962414"/>
                  <a:gd name="connsiteY9" fmla="*/ 260004 h 681932"/>
                  <a:gd name="connsiteX10" fmla="*/ 14346 w 962414"/>
                  <a:gd name="connsiteY10" fmla="*/ 239645 h 681932"/>
                  <a:gd name="connsiteX11" fmla="*/ 39547 w 962414"/>
                  <a:gd name="connsiteY11" fmla="*/ 164152 h 681932"/>
                  <a:gd name="connsiteX12" fmla="*/ 47507 w 962414"/>
                  <a:gd name="connsiteY12" fmla="*/ 148268 h 681932"/>
                  <a:gd name="connsiteX13" fmla="*/ 65848 w 962414"/>
                  <a:gd name="connsiteY13" fmla="*/ 98820 h 681932"/>
                  <a:gd name="connsiteX14" fmla="*/ 115517 w 962414"/>
                  <a:gd name="connsiteY14" fmla="*/ 87081 h 681932"/>
                  <a:gd name="connsiteX15" fmla="*/ 287412 w 962414"/>
                  <a:gd name="connsiteY15" fmla="*/ 92327 h 681932"/>
                  <a:gd name="connsiteX16" fmla="*/ 377872 w 962414"/>
                  <a:gd name="connsiteY16" fmla="*/ 102781 h 681932"/>
                  <a:gd name="connsiteX17" fmla="*/ 355202 w 962414"/>
                  <a:gd name="connsiteY17" fmla="*/ 84733 h 681932"/>
                  <a:gd name="connsiteX18" fmla="*/ 349883 w 962414"/>
                  <a:gd name="connsiteY18" fmla="*/ 19842 h 681932"/>
                  <a:gd name="connsiteX19" fmla="*/ 422882 w 962414"/>
                  <a:gd name="connsiteY19" fmla="*/ 13312 h 681932"/>
                  <a:gd name="connsiteX20" fmla="*/ 458868 w 962414"/>
                  <a:gd name="connsiteY20" fmla="*/ 49848 h 681932"/>
                  <a:gd name="connsiteX21" fmla="*/ 592723 w 962414"/>
                  <a:gd name="connsiteY21" fmla="*/ 165839 h 681932"/>
                  <a:gd name="connsiteX22" fmla="*/ 673792 w 962414"/>
                  <a:gd name="connsiteY22" fmla="*/ 314551 h 681932"/>
                  <a:gd name="connsiteX23" fmla="*/ 685604 w 962414"/>
                  <a:gd name="connsiteY23" fmla="*/ 337735 h 681932"/>
                  <a:gd name="connsiteX24" fmla="*/ 942971 w 962414"/>
                  <a:gd name="connsiteY24" fmla="*/ 549578 h 681932"/>
                  <a:gd name="connsiteX25" fmla="*/ 961899 w 962414"/>
                  <a:gd name="connsiteY25" fmla="*/ 566819 h 681932"/>
                  <a:gd name="connsiteX26" fmla="*/ 954269 w 962414"/>
                  <a:gd name="connsiteY26" fmla="*/ 584060 h 681932"/>
                  <a:gd name="connsiteX27" fmla="*/ 864653 w 962414"/>
                  <a:gd name="connsiteY27" fmla="*/ 672135 h 681932"/>
                  <a:gd name="connsiteX28" fmla="*/ 846568 w 962414"/>
                  <a:gd name="connsiteY28" fmla="*/ 681086 h 68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2414" h="681932">
                    <a:moveTo>
                      <a:pt x="846568" y="681086"/>
                    </a:moveTo>
                    <a:cubicBezTo>
                      <a:pt x="748442" y="604419"/>
                      <a:pt x="650205" y="527825"/>
                      <a:pt x="552225" y="450938"/>
                    </a:cubicBezTo>
                    <a:cubicBezTo>
                      <a:pt x="541771" y="442721"/>
                      <a:pt x="530289" y="438356"/>
                      <a:pt x="517780" y="435054"/>
                    </a:cubicBezTo>
                    <a:cubicBezTo>
                      <a:pt x="405934" y="405855"/>
                      <a:pt x="292328" y="393786"/>
                      <a:pt x="176814" y="398408"/>
                    </a:cubicBezTo>
                    <a:cubicBezTo>
                      <a:pt x="151246" y="399435"/>
                      <a:pt x="125421" y="401343"/>
                      <a:pt x="100110" y="395767"/>
                    </a:cubicBezTo>
                    <a:cubicBezTo>
                      <a:pt x="62583" y="387513"/>
                      <a:pt x="55540" y="368548"/>
                      <a:pt x="77770" y="337001"/>
                    </a:cubicBezTo>
                    <a:cubicBezTo>
                      <a:pt x="80851" y="332636"/>
                      <a:pt x="84190" y="328491"/>
                      <a:pt x="87711" y="323832"/>
                    </a:cubicBezTo>
                    <a:cubicBezTo>
                      <a:pt x="80448" y="319430"/>
                      <a:pt x="73772" y="322255"/>
                      <a:pt x="67426" y="322145"/>
                    </a:cubicBezTo>
                    <a:cubicBezTo>
                      <a:pt x="55724" y="321961"/>
                      <a:pt x="44242" y="321044"/>
                      <a:pt x="33384" y="316239"/>
                    </a:cubicBezTo>
                    <a:cubicBezTo>
                      <a:pt x="7302" y="304720"/>
                      <a:pt x="296" y="284508"/>
                      <a:pt x="14822" y="260004"/>
                    </a:cubicBezTo>
                    <a:cubicBezTo>
                      <a:pt x="19298" y="252447"/>
                      <a:pt x="21682" y="247678"/>
                      <a:pt x="14346" y="239645"/>
                    </a:cubicBezTo>
                    <a:cubicBezTo>
                      <a:pt x="-12506" y="210115"/>
                      <a:pt x="-291" y="173066"/>
                      <a:pt x="39547" y="164152"/>
                    </a:cubicBezTo>
                    <a:cubicBezTo>
                      <a:pt x="51762" y="161400"/>
                      <a:pt x="52862" y="159273"/>
                      <a:pt x="47507" y="148268"/>
                    </a:cubicBezTo>
                    <a:cubicBezTo>
                      <a:pt x="36759" y="126295"/>
                      <a:pt x="43655" y="109201"/>
                      <a:pt x="65848" y="98820"/>
                    </a:cubicBezTo>
                    <a:cubicBezTo>
                      <a:pt x="81548" y="91483"/>
                      <a:pt x="98569" y="87998"/>
                      <a:pt x="115517" y="87081"/>
                    </a:cubicBezTo>
                    <a:cubicBezTo>
                      <a:pt x="172925" y="84073"/>
                      <a:pt x="230260" y="85320"/>
                      <a:pt x="287412" y="92327"/>
                    </a:cubicBezTo>
                    <a:cubicBezTo>
                      <a:pt x="316869" y="95958"/>
                      <a:pt x="346325" y="99150"/>
                      <a:pt x="377872" y="102781"/>
                    </a:cubicBezTo>
                    <a:cubicBezTo>
                      <a:pt x="369142" y="95922"/>
                      <a:pt x="361548" y="90933"/>
                      <a:pt x="355202" y="84733"/>
                    </a:cubicBezTo>
                    <a:cubicBezTo>
                      <a:pt x="333706" y="63788"/>
                      <a:pt x="331909" y="39650"/>
                      <a:pt x="349883" y="19842"/>
                    </a:cubicBezTo>
                    <a:cubicBezTo>
                      <a:pt x="371269" y="-3782"/>
                      <a:pt x="400469" y="-6753"/>
                      <a:pt x="422882" y="13312"/>
                    </a:cubicBezTo>
                    <a:cubicBezTo>
                      <a:pt x="435574" y="24720"/>
                      <a:pt x="447753" y="36899"/>
                      <a:pt x="458868" y="49848"/>
                    </a:cubicBezTo>
                    <a:cubicBezTo>
                      <a:pt x="497825" y="95115"/>
                      <a:pt x="542321" y="134292"/>
                      <a:pt x="592723" y="165839"/>
                    </a:cubicBezTo>
                    <a:cubicBezTo>
                      <a:pt x="648444" y="200724"/>
                      <a:pt x="672472" y="251163"/>
                      <a:pt x="673792" y="314551"/>
                    </a:cubicBezTo>
                    <a:cubicBezTo>
                      <a:pt x="674012" y="324932"/>
                      <a:pt x="678121" y="331609"/>
                      <a:pt x="685604" y="337735"/>
                    </a:cubicBezTo>
                    <a:cubicBezTo>
                      <a:pt x="771478" y="408276"/>
                      <a:pt x="857243" y="478890"/>
                      <a:pt x="942971" y="549578"/>
                    </a:cubicBezTo>
                    <a:cubicBezTo>
                      <a:pt x="949537" y="555007"/>
                      <a:pt x="955589" y="561059"/>
                      <a:pt x="961899" y="566819"/>
                    </a:cubicBezTo>
                    <a:cubicBezTo>
                      <a:pt x="963953" y="574595"/>
                      <a:pt x="959551" y="579694"/>
                      <a:pt x="954269" y="584060"/>
                    </a:cubicBezTo>
                    <a:cubicBezTo>
                      <a:pt x="921951" y="610948"/>
                      <a:pt x="891028" y="639194"/>
                      <a:pt x="864653" y="672135"/>
                    </a:cubicBezTo>
                    <a:cubicBezTo>
                      <a:pt x="860251" y="677821"/>
                      <a:pt x="855555" y="684277"/>
                      <a:pt x="846568" y="681086"/>
                    </a:cubicBezTo>
                    <a:close/>
                  </a:path>
                </a:pathLst>
              </a:custGeom>
              <a:solidFill>
                <a:srgbClr val="F4AB92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151A7C95-B90A-4500-B397-32E965BEC009}"/>
                  </a:ext>
                </a:extLst>
              </p:cNvPr>
              <p:cNvSpPr/>
              <p:nvPr/>
            </p:nvSpPr>
            <p:spPr>
              <a:xfrm>
                <a:off x="7787994" y="2641952"/>
                <a:ext cx="279522" cy="296708"/>
              </a:xfrm>
              <a:custGeom>
                <a:avLst/>
                <a:gdLst>
                  <a:gd name="connsiteX0" fmla="*/ 16420 w 279522"/>
                  <a:gd name="connsiteY0" fmla="*/ 133380 h 296708"/>
                  <a:gd name="connsiteX1" fmla="*/ 131787 w 279522"/>
                  <a:gd name="connsiteY1" fmla="*/ 19260 h 296708"/>
                  <a:gd name="connsiteX2" fmla="*/ 135126 w 279522"/>
                  <a:gd name="connsiteY2" fmla="*/ 17792 h 296708"/>
                  <a:gd name="connsiteX3" fmla="*/ 205666 w 279522"/>
                  <a:gd name="connsiteY3" fmla="*/ 18526 h 296708"/>
                  <a:gd name="connsiteX4" fmla="*/ 271035 w 279522"/>
                  <a:gd name="connsiteY4" fmla="*/ 73330 h 296708"/>
                  <a:gd name="connsiteX5" fmla="*/ 277088 w 279522"/>
                  <a:gd name="connsiteY5" fmla="*/ 99852 h 296708"/>
                  <a:gd name="connsiteX6" fmla="*/ 224742 w 279522"/>
                  <a:gd name="connsiteY6" fmla="*/ 174171 h 296708"/>
                  <a:gd name="connsiteX7" fmla="*/ 162381 w 279522"/>
                  <a:gd name="connsiteY7" fmla="*/ 252672 h 296708"/>
                  <a:gd name="connsiteX8" fmla="*/ 155595 w 279522"/>
                  <a:gd name="connsiteY8" fmla="*/ 265328 h 296708"/>
                  <a:gd name="connsiteX9" fmla="*/ 126138 w 279522"/>
                  <a:gd name="connsiteY9" fmla="*/ 290419 h 296708"/>
                  <a:gd name="connsiteX10" fmla="*/ 105559 w 279522"/>
                  <a:gd name="connsiteY10" fmla="*/ 291409 h 296708"/>
                  <a:gd name="connsiteX11" fmla="*/ 3838 w 279522"/>
                  <a:gd name="connsiteY11" fmla="*/ 170283 h 296708"/>
                  <a:gd name="connsiteX12" fmla="*/ 4975 w 279522"/>
                  <a:gd name="connsiteY12" fmla="*/ 149704 h 296708"/>
                  <a:gd name="connsiteX13" fmla="*/ 16420 w 279522"/>
                  <a:gd name="connsiteY13" fmla="*/ 133380 h 29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9522" h="296708">
                    <a:moveTo>
                      <a:pt x="16420" y="133380"/>
                    </a:moveTo>
                    <a:cubicBezTo>
                      <a:pt x="50755" y="91158"/>
                      <a:pt x="89566" y="53521"/>
                      <a:pt x="131787" y="19260"/>
                    </a:cubicBezTo>
                    <a:cubicBezTo>
                      <a:pt x="132924" y="18783"/>
                      <a:pt x="134135" y="18452"/>
                      <a:pt x="135126" y="17792"/>
                    </a:cubicBezTo>
                    <a:cubicBezTo>
                      <a:pt x="170268" y="-6052"/>
                      <a:pt x="170268" y="-6052"/>
                      <a:pt x="205666" y="18526"/>
                    </a:cubicBezTo>
                    <a:cubicBezTo>
                      <a:pt x="229107" y="34813"/>
                      <a:pt x="250309" y="53705"/>
                      <a:pt x="271035" y="73330"/>
                    </a:cubicBezTo>
                    <a:cubicBezTo>
                      <a:pt x="279986" y="81804"/>
                      <a:pt x="281600" y="89507"/>
                      <a:pt x="277088" y="99852"/>
                    </a:cubicBezTo>
                    <a:cubicBezTo>
                      <a:pt x="259700" y="124686"/>
                      <a:pt x="242936" y="149960"/>
                      <a:pt x="224742" y="174171"/>
                    </a:cubicBezTo>
                    <a:cubicBezTo>
                      <a:pt x="204676" y="200876"/>
                      <a:pt x="183290" y="226591"/>
                      <a:pt x="162381" y="252672"/>
                    </a:cubicBezTo>
                    <a:cubicBezTo>
                      <a:pt x="159299" y="256524"/>
                      <a:pt x="156218" y="260229"/>
                      <a:pt x="155595" y="265328"/>
                    </a:cubicBezTo>
                    <a:cubicBezTo>
                      <a:pt x="140921" y="267859"/>
                      <a:pt x="135639" y="281798"/>
                      <a:pt x="126138" y="290419"/>
                    </a:cubicBezTo>
                    <a:cubicBezTo>
                      <a:pt x="118545" y="297315"/>
                      <a:pt x="114180" y="299773"/>
                      <a:pt x="105559" y="291409"/>
                    </a:cubicBezTo>
                    <a:cubicBezTo>
                      <a:pt x="67446" y="254506"/>
                      <a:pt x="33294" y="214449"/>
                      <a:pt x="3838" y="170283"/>
                    </a:cubicBezTo>
                    <a:cubicBezTo>
                      <a:pt x="-1628" y="162102"/>
                      <a:pt x="-1261" y="156600"/>
                      <a:pt x="4975" y="149704"/>
                    </a:cubicBezTo>
                    <a:cubicBezTo>
                      <a:pt x="9377" y="144825"/>
                      <a:pt x="12642" y="138882"/>
                      <a:pt x="16420" y="13338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5B2A4472-458C-4213-8240-4B48916AA59B}"/>
                  </a:ext>
                </a:extLst>
              </p:cNvPr>
              <p:cNvSpPr/>
              <p:nvPr/>
            </p:nvSpPr>
            <p:spPr>
              <a:xfrm>
                <a:off x="8989048" y="1692235"/>
                <a:ext cx="697450" cy="575626"/>
              </a:xfrm>
              <a:custGeom>
                <a:avLst/>
                <a:gdLst>
                  <a:gd name="connsiteX0" fmla="*/ 509964 w 697450"/>
                  <a:gd name="connsiteY0" fmla="*/ 0 h 575626"/>
                  <a:gd name="connsiteX1" fmla="*/ 424530 w 697450"/>
                  <a:gd name="connsiteY1" fmla="*/ 27512 h 575626"/>
                  <a:gd name="connsiteX2" fmla="*/ 170391 w 697450"/>
                  <a:gd name="connsiteY2" fmla="*/ 55795 h 575626"/>
                  <a:gd name="connsiteX3" fmla="*/ 99044 w 697450"/>
                  <a:gd name="connsiteY3" fmla="*/ 66726 h 575626"/>
                  <a:gd name="connsiteX4" fmla="*/ 55574 w 697450"/>
                  <a:gd name="connsiteY4" fmla="*/ 112690 h 575626"/>
                  <a:gd name="connsiteX5" fmla="*/ 0 w 697450"/>
                  <a:gd name="connsiteY5" fmla="*/ 198711 h 575626"/>
                  <a:gd name="connsiteX6" fmla="*/ 115844 w 697450"/>
                  <a:gd name="connsiteY6" fmla="*/ 575627 h 575626"/>
                  <a:gd name="connsiteX7" fmla="*/ 293462 w 697450"/>
                  <a:gd name="connsiteY7" fmla="*/ 495585 h 575626"/>
                  <a:gd name="connsiteX8" fmla="*/ 330255 w 697450"/>
                  <a:gd name="connsiteY8" fmla="*/ 488541 h 575626"/>
                  <a:gd name="connsiteX9" fmla="*/ 385169 w 697450"/>
                  <a:gd name="connsiteY9" fmla="*/ 474602 h 575626"/>
                  <a:gd name="connsiteX10" fmla="*/ 514990 w 697450"/>
                  <a:gd name="connsiteY10" fmla="*/ 522473 h 575626"/>
                  <a:gd name="connsiteX11" fmla="*/ 537476 w 697450"/>
                  <a:gd name="connsiteY11" fmla="*/ 518548 h 575626"/>
                  <a:gd name="connsiteX12" fmla="*/ 652440 w 697450"/>
                  <a:gd name="connsiteY12" fmla="*/ 276148 h 575626"/>
                  <a:gd name="connsiteX13" fmla="*/ 697450 w 697450"/>
                  <a:gd name="connsiteY13" fmla="*/ 125895 h 575626"/>
                  <a:gd name="connsiteX14" fmla="*/ 509964 w 697450"/>
                  <a:gd name="connsiteY14" fmla="*/ 0 h 575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450" h="575626">
                    <a:moveTo>
                      <a:pt x="509964" y="0"/>
                    </a:moveTo>
                    <a:cubicBezTo>
                      <a:pt x="482525" y="12436"/>
                      <a:pt x="454426" y="22780"/>
                      <a:pt x="424530" y="27512"/>
                    </a:cubicBezTo>
                    <a:cubicBezTo>
                      <a:pt x="409160" y="31547"/>
                      <a:pt x="200251" y="45487"/>
                      <a:pt x="170391" y="55795"/>
                    </a:cubicBezTo>
                    <a:cubicBezTo>
                      <a:pt x="146621" y="59426"/>
                      <a:pt x="122814" y="63058"/>
                      <a:pt x="99044" y="66726"/>
                    </a:cubicBezTo>
                    <a:cubicBezTo>
                      <a:pt x="84554" y="82059"/>
                      <a:pt x="70064" y="97356"/>
                      <a:pt x="55574" y="112690"/>
                    </a:cubicBezTo>
                    <a:cubicBezTo>
                      <a:pt x="41965" y="127106"/>
                      <a:pt x="6199" y="185468"/>
                      <a:pt x="0" y="198711"/>
                    </a:cubicBezTo>
                    <a:cubicBezTo>
                      <a:pt x="1321" y="335538"/>
                      <a:pt x="40131" y="460663"/>
                      <a:pt x="115844" y="575627"/>
                    </a:cubicBezTo>
                    <a:cubicBezTo>
                      <a:pt x="169731" y="495218"/>
                      <a:pt x="215108" y="475079"/>
                      <a:pt x="293462" y="495585"/>
                    </a:cubicBezTo>
                    <a:cubicBezTo>
                      <a:pt x="315582" y="514219"/>
                      <a:pt x="322919" y="499546"/>
                      <a:pt x="330255" y="488541"/>
                    </a:cubicBezTo>
                    <a:cubicBezTo>
                      <a:pt x="346432" y="486524"/>
                      <a:pt x="370239" y="480912"/>
                      <a:pt x="385169" y="474602"/>
                    </a:cubicBezTo>
                    <a:cubicBezTo>
                      <a:pt x="432123" y="468549"/>
                      <a:pt x="475666" y="484030"/>
                      <a:pt x="514990" y="522473"/>
                    </a:cubicBezTo>
                    <a:cubicBezTo>
                      <a:pt x="527499" y="534689"/>
                      <a:pt x="530910" y="529736"/>
                      <a:pt x="537476" y="518548"/>
                    </a:cubicBezTo>
                    <a:cubicBezTo>
                      <a:pt x="582963" y="441111"/>
                      <a:pt x="621810" y="360555"/>
                      <a:pt x="652440" y="276148"/>
                    </a:cubicBezTo>
                    <a:cubicBezTo>
                      <a:pt x="670305" y="226956"/>
                      <a:pt x="687619" y="177545"/>
                      <a:pt x="697450" y="125895"/>
                    </a:cubicBezTo>
                    <a:cubicBezTo>
                      <a:pt x="644076" y="70321"/>
                      <a:pt x="581716" y="28136"/>
                      <a:pt x="509964" y="0"/>
                    </a:cubicBezTo>
                    <a:close/>
                  </a:path>
                </a:pathLst>
              </a:custGeom>
              <a:solidFill>
                <a:srgbClr val="FEFCFC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DCF6F6E9-B527-482F-B191-FEE9F3AF9D48}"/>
                  </a:ext>
                </a:extLst>
              </p:cNvPr>
              <p:cNvSpPr/>
              <p:nvPr/>
            </p:nvSpPr>
            <p:spPr>
              <a:xfrm>
                <a:off x="8704170" y="639896"/>
                <a:ext cx="948498" cy="1555521"/>
              </a:xfrm>
              <a:custGeom>
                <a:avLst/>
                <a:gdLst>
                  <a:gd name="connsiteX0" fmla="*/ 578304 w 948498"/>
                  <a:gd name="connsiteY0" fmla="*/ 1547887 h 1555521"/>
                  <a:gd name="connsiteX1" fmla="*/ 477573 w 948498"/>
                  <a:gd name="connsiteY1" fmla="*/ 1363373 h 1555521"/>
                  <a:gd name="connsiteX2" fmla="*/ 421375 w 948498"/>
                  <a:gd name="connsiteY2" fmla="*/ 1279883 h 1555521"/>
                  <a:gd name="connsiteX3" fmla="*/ 406592 w 948498"/>
                  <a:gd name="connsiteY3" fmla="*/ 1252554 h 1555521"/>
                  <a:gd name="connsiteX4" fmla="*/ 422218 w 948498"/>
                  <a:gd name="connsiteY4" fmla="*/ 1190340 h 1555521"/>
                  <a:gd name="connsiteX5" fmla="*/ 463413 w 948498"/>
                  <a:gd name="connsiteY5" fmla="*/ 1121120 h 1555521"/>
                  <a:gd name="connsiteX6" fmla="*/ 459195 w 948498"/>
                  <a:gd name="connsiteY6" fmla="*/ 1007476 h 1555521"/>
                  <a:gd name="connsiteX7" fmla="*/ 438359 w 948498"/>
                  <a:gd name="connsiteY7" fmla="*/ 978020 h 1555521"/>
                  <a:gd name="connsiteX8" fmla="*/ 312610 w 948498"/>
                  <a:gd name="connsiteY8" fmla="*/ 906709 h 1555521"/>
                  <a:gd name="connsiteX9" fmla="*/ 126738 w 948498"/>
                  <a:gd name="connsiteY9" fmla="*/ 703192 h 1555521"/>
                  <a:gd name="connsiteX10" fmla="*/ 104692 w 948498"/>
                  <a:gd name="connsiteY10" fmla="*/ 688042 h 1555521"/>
                  <a:gd name="connsiteX11" fmla="*/ 3154 w 948498"/>
                  <a:gd name="connsiteY11" fmla="*/ 537570 h 1555521"/>
                  <a:gd name="connsiteX12" fmla="*/ 71788 w 948498"/>
                  <a:gd name="connsiteY12" fmla="*/ 523777 h 1555521"/>
                  <a:gd name="connsiteX13" fmla="*/ 93320 w 948498"/>
                  <a:gd name="connsiteY13" fmla="*/ 557892 h 1555521"/>
                  <a:gd name="connsiteX14" fmla="*/ 92037 w 948498"/>
                  <a:gd name="connsiteY14" fmla="*/ 537863 h 1555521"/>
                  <a:gd name="connsiteX15" fmla="*/ 76813 w 948498"/>
                  <a:gd name="connsiteY15" fmla="*/ 460719 h 1555521"/>
                  <a:gd name="connsiteX16" fmla="*/ 137670 w 948498"/>
                  <a:gd name="connsiteY16" fmla="*/ 332659 h 1555521"/>
                  <a:gd name="connsiteX17" fmla="*/ 234439 w 948498"/>
                  <a:gd name="connsiteY17" fmla="*/ 191284 h 1555521"/>
                  <a:gd name="connsiteX18" fmla="*/ 288620 w 948498"/>
                  <a:gd name="connsiteY18" fmla="*/ 95835 h 1555521"/>
                  <a:gd name="connsiteX19" fmla="*/ 309639 w 948498"/>
                  <a:gd name="connsiteY19" fmla="*/ 87362 h 1555521"/>
                  <a:gd name="connsiteX20" fmla="*/ 318003 w 948498"/>
                  <a:gd name="connsiteY20" fmla="*/ 107721 h 1555521"/>
                  <a:gd name="connsiteX21" fmla="*/ 386709 w 948498"/>
                  <a:gd name="connsiteY21" fmla="*/ 200455 h 1555521"/>
                  <a:gd name="connsiteX22" fmla="*/ 393863 w 948498"/>
                  <a:gd name="connsiteY22" fmla="*/ 218319 h 1555521"/>
                  <a:gd name="connsiteX23" fmla="*/ 374898 w 948498"/>
                  <a:gd name="connsiteY23" fmla="*/ 263622 h 1555521"/>
                  <a:gd name="connsiteX24" fmla="*/ 402006 w 948498"/>
                  <a:gd name="connsiteY24" fmla="*/ 325360 h 1555521"/>
                  <a:gd name="connsiteX25" fmla="*/ 437955 w 948498"/>
                  <a:gd name="connsiteY25" fmla="*/ 236184 h 1555521"/>
                  <a:gd name="connsiteX26" fmla="*/ 435167 w 948498"/>
                  <a:gd name="connsiteY26" fmla="*/ 169421 h 1555521"/>
                  <a:gd name="connsiteX27" fmla="*/ 404134 w 948498"/>
                  <a:gd name="connsiteY27" fmla="*/ 153904 h 1555521"/>
                  <a:gd name="connsiteX28" fmla="*/ 384985 w 948498"/>
                  <a:gd name="connsiteY28" fmla="*/ 42682 h 1555521"/>
                  <a:gd name="connsiteX29" fmla="*/ 447713 w 948498"/>
                  <a:gd name="connsiteY29" fmla="*/ 9337 h 1555521"/>
                  <a:gd name="connsiteX30" fmla="*/ 504865 w 948498"/>
                  <a:gd name="connsiteY30" fmla="*/ 37106 h 1555521"/>
                  <a:gd name="connsiteX31" fmla="*/ 519391 w 948498"/>
                  <a:gd name="connsiteY31" fmla="*/ 128997 h 1555521"/>
                  <a:gd name="connsiteX32" fmla="*/ 520932 w 948498"/>
                  <a:gd name="connsiteY32" fmla="*/ 143523 h 1555521"/>
                  <a:gd name="connsiteX33" fmla="*/ 529185 w 948498"/>
                  <a:gd name="connsiteY33" fmla="*/ 161681 h 1555521"/>
                  <a:gd name="connsiteX34" fmla="*/ 544776 w 948498"/>
                  <a:gd name="connsiteY34" fmla="*/ 147778 h 1555521"/>
                  <a:gd name="connsiteX35" fmla="*/ 563227 w 948498"/>
                  <a:gd name="connsiteY35" fmla="*/ 24561 h 1555521"/>
                  <a:gd name="connsiteX36" fmla="*/ 563814 w 948498"/>
                  <a:gd name="connsiteY36" fmla="*/ 2588 h 1555521"/>
                  <a:gd name="connsiteX37" fmla="*/ 586411 w 948498"/>
                  <a:gd name="connsiteY37" fmla="*/ 4935 h 1555521"/>
                  <a:gd name="connsiteX38" fmla="*/ 699100 w 948498"/>
                  <a:gd name="connsiteY38" fmla="*/ 161974 h 1555521"/>
                  <a:gd name="connsiteX39" fmla="*/ 694515 w 948498"/>
                  <a:gd name="connsiteY39" fmla="*/ 198620 h 1555521"/>
                  <a:gd name="connsiteX40" fmla="*/ 706950 w 948498"/>
                  <a:gd name="connsiteY40" fmla="*/ 220814 h 1555521"/>
                  <a:gd name="connsiteX41" fmla="*/ 852104 w 948498"/>
                  <a:gd name="connsiteY41" fmla="*/ 311273 h 1555521"/>
                  <a:gd name="connsiteX42" fmla="*/ 860541 w 948498"/>
                  <a:gd name="connsiteY42" fmla="*/ 362593 h 1555521"/>
                  <a:gd name="connsiteX43" fmla="*/ 849573 w 948498"/>
                  <a:gd name="connsiteY43" fmla="*/ 429135 h 1555521"/>
                  <a:gd name="connsiteX44" fmla="*/ 860064 w 948498"/>
                  <a:gd name="connsiteY44" fmla="*/ 407015 h 1555521"/>
                  <a:gd name="connsiteX45" fmla="*/ 905477 w 948498"/>
                  <a:gd name="connsiteY45" fmla="*/ 382071 h 1555521"/>
                  <a:gd name="connsiteX46" fmla="*/ 939776 w 948498"/>
                  <a:gd name="connsiteY46" fmla="*/ 413508 h 1555521"/>
                  <a:gd name="connsiteX47" fmla="*/ 909293 w 948498"/>
                  <a:gd name="connsiteY47" fmla="*/ 571501 h 1555521"/>
                  <a:gd name="connsiteX48" fmla="*/ 894216 w 948498"/>
                  <a:gd name="connsiteY48" fmla="*/ 601764 h 1555521"/>
                  <a:gd name="connsiteX49" fmla="*/ 696459 w 948498"/>
                  <a:gd name="connsiteY49" fmla="*/ 924059 h 1555521"/>
                  <a:gd name="connsiteX50" fmla="*/ 685417 w 948498"/>
                  <a:gd name="connsiteY50" fmla="*/ 951828 h 1555521"/>
                  <a:gd name="connsiteX51" fmla="*/ 706877 w 948498"/>
                  <a:gd name="connsiteY51" fmla="*/ 1092434 h 1555521"/>
                  <a:gd name="connsiteX52" fmla="*/ 775327 w 948498"/>
                  <a:gd name="connsiteY52" fmla="*/ 1158683 h 1555521"/>
                  <a:gd name="connsiteX53" fmla="*/ 793338 w 948498"/>
                  <a:gd name="connsiteY53" fmla="*/ 1203913 h 1555521"/>
                  <a:gd name="connsiteX54" fmla="*/ 741212 w 948498"/>
                  <a:gd name="connsiteY54" fmla="*/ 1274527 h 1555521"/>
                  <a:gd name="connsiteX55" fmla="*/ 622873 w 948498"/>
                  <a:gd name="connsiteY55" fmla="*/ 1511865 h 1555521"/>
                  <a:gd name="connsiteX56" fmla="*/ 611502 w 948498"/>
                  <a:gd name="connsiteY56" fmla="*/ 1544586 h 1555521"/>
                  <a:gd name="connsiteX57" fmla="*/ 578304 w 948498"/>
                  <a:gd name="connsiteY57" fmla="*/ 1547887 h 155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948498" h="1555521">
                    <a:moveTo>
                      <a:pt x="578304" y="1547887"/>
                    </a:moveTo>
                    <a:cubicBezTo>
                      <a:pt x="545509" y="1485967"/>
                      <a:pt x="518034" y="1421148"/>
                      <a:pt x="477573" y="1363373"/>
                    </a:cubicBezTo>
                    <a:cubicBezTo>
                      <a:pt x="458351" y="1335897"/>
                      <a:pt x="439826" y="1307908"/>
                      <a:pt x="421375" y="1279883"/>
                    </a:cubicBezTo>
                    <a:cubicBezTo>
                      <a:pt x="415689" y="1271262"/>
                      <a:pt x="410700" y="1262018"/>
                      <a:pt x="406592" y="1252554"/>
                    </a:cubicBezTo>
                    <a:cubicBezTo>
                      <a:pt x="394266" y="1224088"/>
                      <a:pt x="397751" y="1209342"/>
                      <a:pt x="422218" y="1190340"/>
                    </a:cubicBezTo>
                    <a:cubicBezTo>
                      <a:pt x="445145" y="1172512"/>
                      <a:pt x="457177" y="1148668"/>
                      <a:pt x="463413" y="1121120"/>
                    </a:cubicBezTo>
                    <a:cubicBezTo>
                      <a:pt x="464514" y="1116204"/>
                      <a:pt x="459671" y="1034328"/>
                      <a:pt x="459195" y="1007476"/>
                    </a:cubicBezTo>
                    <a:cubicBezTo>
                      <a:pt x="458901" y="991629"/>
                      <a:pt x="452225" y="984403"/>
                      <a:pt x="438359" y="978020"/>
                    </a:cubicBezTo>
                    <a:cubicBezTo>
                      <a:pt x="394523" y="957808"/>
                      <a:pt x="353035" y="933157"/>
                      <a:pt x="312610" y="906709"/>
                    </a:cubicBezTo>
                    <a:cubicBezTo>
                      <a:pt x="233118" y="854766"/>
                      <a:pt x="171602" y="786536"/>
                      <a:pt x="126738" y="703192"/>
                    </a:cubicBezTo>
                    <a:cubicBezTo>
                      <a:pt x="121603" y="693692"/>
                      <a:pt x="115844" y="689510"/>
                      <a:pt x="104692" y="688042"/>
                    </a:cubicBezTo>
                    <a:cubicBezTo>
                      <a:pt x="36572" y="679202"/>
                      <a:pt x="-13280" y="604626"/>
                      <a:pt x="3154" y="537570"/>
                    </a:cubicBezTo>
                    <a:cubicBezTo>
                      <a:pt x="10564" y="507416"/>
                      <a:pt x="45999" y="500226"/>
                      <a:pt x="71788" y="523777"/>
                    </a:cubicBezTo>
                    <a:cubicBezTo>
                      <a:pt x="81252" y="532434"/>
                      <a:pt x="87011" y="543769"/>
                      <a:pt x="93320" y="557892"/>
                    </a:cubicBezTo>
                    <a:cubicBezTo>
                      <a:pt x="96512" y="548684"/>
                      <a:pt x="93761" y="543292"/>
                      <a:pt x="92037" y="537863"/>
                    </a:cubicBezTo>
                    <a:cubicBezTo>
                      <a:pt x="83966" y="512735"/>
                      <a:pt x="79674" y="486837"/>
                      <a:pt x="76813" y="460719"/>
                    </a:cubicBezTo>
                    <a:cubicBezTo>
                      <a:pt x="70724" y="405658"/>
                      <a:pt x="90753" y="361676"/>
                      <a:pt x="137670" y="332659"/>
                    </a:cubicBezTo>
                    <a:cubicBezTo>
                      <a:pt x="191337" y="299498"/>
                      <a:pt x="224755" y="254635"/>
                      <a:pt x="234439" y="191284"/>
                    </a:cubicBezTo>
                    <a:cubicBezTo>
                      <a:pt x="240198" y="153391"/>
                      <a:pt x="260337" y="121770"/>
                      <a:pt x="288620" y="95835"/>
                    </a:cubicBezTo>
                    <a:cubicBezTo>
                      <a:pt x="294379" y="90553"/>
                      <a:pt x="301018" y="84464"/>
                      <a:pt x="309639" y="87362"/>
                    </a:cubicBezTo>
                    <a:cubicBezTo>
                      <a:pt x="319250" y="90590"/>
                      <a:pt x="317929" y="99980"/>
                      <a:pt x="318003" y="107721"/>
                    </a:cubicBezTo>
                    <a:cubicBezTo>
                      <a:pt x="318516" y="155298"/>
                      <a:pt x="342213" y="185965"/>
                      <a:pt x="386709" y="200455"/>
                    </a:cubicBezTo>
                    <a:cubicBezTo>
                      <a:pt x="398338" y="204233"/>
                      <a:pt x="401786" y="207021"/>
                      <a:pt x="393863" y="218319"/>
                    </a:cubicBezTo>
                    <a:cubicBezTo>
                      <a:pt x="384362" y="231818"/>
                      <a:pt x="378052" y="247152"/>
                      <a:pt x="374898" y="263622"/>
                    </a:cubicBezTo>
                    <a:cubicBezTo>
                      <a:pt x="369945" y="289667"/>
                      <a:pt x="378089" y="309072"/>
                      <a:pt x="402006" y="325360"/>
                    </a:cubicBezTo>
                    <a:cubicBezTo>
                      <a:pt x="390011" y="285375"/>
                      <a:pt x="410590" y="259220"/>
                      <a:pt x="437955" y="236184"/>
                    </a:cubicBezTo>
                    <a:cubicBezTo>
                      <a:pt x="464367" y="213954"/>
                      <a:pt x="463560" y="189376"/>
                      <a:pt x="435167" y="169421"/>
                    </a:cubicBezTo>
                    <a:cubicBezTo>
                      <a:pt x="425630" y="162708"/>
                      <a:pt x="415029" y="158049"/>
                      <a:pt x="404134" y="153904"/>
                    </a:cubicBezTo>
                    <a:cubicBezTo>
                      <a:pt x="357033" y="136003"/>
                      <a:pt x="346395" y="75146"/>
                      <a:pt x="384985" y="42682"/>
                    </a:cubicBezTo>
                    <a:cubicBezTo>
                      <a:pt x="403400" y="27202"/>
                      <a:pt x="424860" y="16454"/>
                      <a:pt x="447713" y="9337"/>
                    </a:cubicBezTo>
                    <a:cubicBezTo>
                      <a:pt x="475408" y="717"/>
                      <a:pt x="493566" y="10364"/>
                      <a:pt x="504865" y="37106"/>
                    </a:cubicBezTo>
                    <a:cubicBezTo>
                      <a:pt x="517337" y="66599"/>
                      <a:pt x="515026" y="98293"/>
                      <a:pt x="519391" y="128997"/>
                    </a:cubicBezTo>
                    <a:cubicBezTo>
                      <a:pt x="520088" y="133839"/>
                      <a:pt x="519391" y="139011"/>
                      <a:pt x="520932" y="143523"/>
                    </a:cubicBezTo>
                    <a:cubicBezTo>
                      <a:pt x="523096" y="149906"/>
                      <a:pt x="519721" y="160580"/>
                      <a:pt x="529185" y="161681"/>
                    </a:cubicBezTo>
                    <a:cubicBezTo>
                      <a:pt x="536999" y="162598"/>
                      <a:pt x="541071" y="153867"/>
                      <a:pt x="544776" y="147778"/>
                    </a:cubicBezTo>
                    <a:cubicBezTo>
                      <a:pt x="568216" y="109371"/>
                      <a:pt x="574415" y="68250"/>
                      <a:pt x="563227" y="24561"/>
                    </a:cubicBezTo>
                    <a:cubicBezTo>
                      <a:pt x="561356" y="17224"/>
                      <a:pt x="555597" y="8787"/>
                      <a:pt x="563814" y="2588"/>
                    </a:cubicBezTo>
                    <a:cubicBezTo>
                      <a:pt x="571114" y="-2915"/>
                      <a:pt x="579478" y="1560"/>
                      <a:pt x="586411" y="4935"/>
                    </a:cubicBezTo>
                    <a:cubicBezTo>
                      <a:pt x="652110" y="36996"/>
                      <a:pt x="687068" y="91323"/>
                      <a:pt x="699100" y="161974"/>
                    </a:cubicBezTo>
                    <a:cubicBezTo>
                      <a:pt x="701228" y="174557"/>
                      <a:pt x="702475" y="186332"/>
                      <a:pt x="694515" y="198620"/>
                    </a:cubicBezTo>
                    <a:cubicBezTo>
                      <a:pt x="686848" y="210432"/>
                      <a:pt x="694845" y="219163"/>
                      <a:pt x="706950" y="220814"/>
                    </a:cubicBezTo>
                    <a:cubicBezTo>
                      <a:pt x="768981" y="229251"/>
                      <a:pt x="809259" y="272536"/>
                      <a:pt x="852104" y="311273"/>
                    </a:cubicBezTo>
                    <a:cubicBezTo>
                      <a:pt x="872903" y="330055"/>
                      <a:pt x="873050" y="337685"/>
                      <a:pt x="860541" y="362593"/>
                    </a:cubicBezTo>
                    <a:cubicBezTo>
                      <a:pt x="850527" y="382548"/>
                      <a:pt x="846015" y="403311"/>
                      <a:pt x="849573" y="429135"/>
                    </a:cubicBezTo>
                    <a:cubicBezTo>
                      <a:pt x="854012" y="419671"/>
                      <a:pt x="856506" y="413031"/>
                      <a:pt x="860064" y="407015"/>
                    </a:cubicBezTo>
                    <a:cubicBezTo>
                      <a:pt x="870225" y="389848"/>
                      <a:pt x="885009" y="380274"/>
                      <a:pt x="905477" y="382071"/>
                    </a:cubicBezTo>
                    <a:cubicBezTo>
                      <a:pt x="924699" y="383722"/>
                      <a:pt x="934787" y="397221"/>
                      <a:pt x="939776" y="413508"/>
                    </a:cubicBezTo>
                    <a:cubicBezTo>
                      <a:pt x="957457" y="471284"/>
                      <a:pt x="948727" y="524731"/>
                      <a:pt x="909293" y="571501"/>
                    </a:cubicBezTo>
                    <a:cubicBezTo>
                      <a:pt x="901516" y="580709"/>
                      <a:pt x="896564" y="590026"/>
                      <a:pt x="894216" y="601764"/>
                    </a:cubicBezTo>
                    <a:cubicBezTo>
                      <a:pt x="868208" y="733639"/>
                      <a:pt x="801555" y="840790"/>
                      <a:pt x="696459" y="924059"/>
                    </a:cubicBezTo>
                    <a:cubicBezTo>
                      <a:pt x="686334" y="932093"/>
                      <a:pt x="683583" y="939576"/>
                      <a:pt x="685417" y="951828"/>
                    </a:cubicBezTo>
                    <a:cubicBezTo>
                      <a:pt x="690773" y="987447"/>
                      <a:pt x="704859" y="1087592"/>
                      <a:pt x="706877" y="1092434"/>
                    </a:cubicBezTo>
                    <a:cubicBezTo>
                      <a:pt x="720156" y="1124421"/>
                      <a:pt x="740882" y="1148522"/>
                      <a:pt x="775327" y="1158683"/>
                    </a:cubicBezTo>
                    <a:cubicBezTo>
                      <a:pt x="803609" y="1167010"/>
                      <a:pt x="808121" y="1177978"/>
                      <a:pt x="793338" y="1203913"/>
                    </a:cubicBezTo>
                    <a:cubicBezTo>
                      <a:pt x="778775" y="1229444"/>
                      <a:pt x="759407" y="1251600"/>
                      <a:pt x="741212" y="1274527"/>
                    </a:cubicBezTo>
                    <a:cubicBezTo>
                      <a:pt x="685051" y="1345361"/>
                      <a:pt x="645433" y="1424303"/>
                      <a:pt x="622873" y="1511865"/>
                    </a:cubicBezTo>
                    <a:cubicBezTo>
                      <a:pt x="620012" y="1523016"/>
                      <a:pt x="615317" y="1533691"/>
                      <a:pt x="611502" y="1544586"/>
                    </a:cubicBezTo>
                    <a:cubicBezTo>
                      <a:pt x="601891" y="1558892"/>
                      <a:pt x="590592" y="1558268"/>
                      <a:pt x="578304" y="1547887"/>
                    </a:cubicBezTo>
                    <a:close/>
                  </a:path>
                </a:pathLst>
              </a:custGeom>
              <a:solidFill>
                <a:srgbClr val="F4AB93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5C9EBE0D-CD09-4465-AE7B-9A65331DAC88}"/>
                  </a:ext>
                </a:extLst>
              </p:cNvPr>
              <p:cNvSpPr/>
              <p:nvPr/>
            </p:nvSpPr>
            <p:spPr>
              <a:xfrm>
                <a:off x="10163345" y="2753578"/>
                <a:ext cx="241769" cy="205337"/>
              </a:xfrm>
              <a:custGeom>
                <a:avLst/>
                <a:gdLst>
                  <a:gd name="connsiteX0" fmla="*/ 221667 w 241769"/>
                  <a:gd name="connsiteY0" fmla="*/ 151096 h 205337"/>
                  <a:gd name="connsiteX1" fmla="*/ 113306 w 241769"/>
                  <a:gd name="connsiteY1" fmla="*/ 0 h 205337"/>
                  <a:gd name="connsiteX2" fmla="*/ 7109 w 241769"/>
                  <a:gd name="connsiteY2" fmla="*/ 46147 h 205337"/>
                  <a:gd name="connsiteX3" fmla="*/ 1424 w 241769"/>
                  <a:gd name="connsiteY3" fmla="*/ 65185 h 205337"/>
                  <a:gd name="connsiteX4" fmla="*/ 1424 w 241769"/>
                  <a:gd name="connsiteY4" fmla="*/ 65185 h 205337"/>
                  <a:gd name="connsiteX5" fmla="*/ 1424 w 241769"/>
                  <a:gd name="connsiteY5" fmla="*/ 65185 h 205337"/>
                  <a:gd name="connsiteX6" fmla="*/ 72588 w 241769"/>
                  <a:gd name="connsiteY6" fmla="*/ 201535 h 205337"/>
                  <a:gd name="connsiteX7" fmla="*/ 241769 w 241769"/>
                  <a:gd name="connsiteY7" fmla="*/ 168301 h 205337"/>
                  <a:gd name="connsiteX8" fmla="*/ 221667 w 241769"/>
                  <a:gd name="connsiteY8" fmla="*/ 151096 h 20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769" h="205337">
                    <a:moveTo>
                      <a:pt x="221667" y="151096"/>
                    </a:moveTo>
                    <a:cubicBezTo>
                      <a:pt x="185608" y="100694"/>
                      <a:pt x="149439" y="50365"/>
                      <a:pt x="113306" y="0"/>
                    </a:cubicBezTo>
                    <a:cubicBezTo>
                      <a:pt x="72258" y="2384"/>
                      <a:pt x="37372" y="18782"/>
                      <a:pt x="7109" y="46147"/>
                    </a:cubicBezTo>
                    <a:cubicBezTo>
                      <a:pt x="1056" y="51613"/>
                      <a:pt x="-1988" y="57262"/>
                      <a:pt x="1424" y="65185"/>
                    </a:cubicBezTo>
                    <a:cubicBezTo>
                      <a:pt x="1424" y="65185"/>
                      <a:pt x="1424" y="65185"/>
                      <a:pt x="1424" y="65185"/>
                    </a:cubicBezTo>
                    <a:cubicBezTo>
                      <a:pt x="1424" y="65185"/>
                      <a:pt x="1424" y="65185"/>
                      <a:pt x="1424" y="65185"/>
                    </a:cubicBezTo>
                    <a:cubicBezTo>
                      <a:pt x="43682" y="116798"/>
                      <a:pt x="51019" y="157149"/>
                      <a:pt x="72588" y="201535"/>
                    </a:cubicBezTo>
                    <a:cubicBezTo>
                      <a:pt x="133298" y="212540"/>
                      <a:pt x="189239" y="199114"/>
                      <a:pt x="241769" y="168301"/>
                    </a:cubicBezTo>
                    <a:cubicBezTo>
                      <a:pt x="231571" y="166613"/>
                      <a:pt x="227023" y="158543"/>
                      <a:pt x="221667" y="15109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5F517699-9D62-4882-9392-D4B0F18DE0D6}"/>
                </a:ext>
              </a:extLst>
            </p:cNvPr>
            <p:cNvGrpSpPr/>
            <p:nvPr/>
          </p:nvGrpSpPr>
          <p:grpSpPr>
            <a:xfrm>
              <a:off x="9232273" y="2240828"/>
              <a:ext cx="1014914" cy="1246329"/>
              <a:chOff x="9232273" y="2240828"/>
              <a:chExt cx="1014914" cy="1246329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7B626A27-FCD6-40CA-8DB4-0D1A6A38221C}"/>
                  </a:ext>
                </a:extLst>
              </p:cNvPr>
              <p:cNvSpPr/>
              <p:nvPr/>
            </p:nvSpPr>
            <p:spPr>
              <a:xfrm>
                <a:off x="9232273" y="2240828"/>
                <a:ext cx="1014914" cy="988012"/>
              </a:xfrm>
              <a:custGeom>
                <a:avLst/>
                <a:gdLst>
                  <a:gd name="connsiteX0" fmla="*/ 1014298 w 1014914"/>
                  <a:gd name="connsiteY0" fmla="*/ 958960 h 988012"/>
                  <a:gd name="connsiteX1" fmla="*/ 791560 w 1014914"/>
                  <a:gd name="connsiteY1" fmla="*/ 136348 h 988012"/>
                  <a:gd name="connsiteX2" fmla="*/ 791487 w 1014914"/>
                  <a:gd name="connsiteY2" fmla="*/ 130882 h 988012"/>
                  <a:gd name="connsiteX3" fmla="*/ 791487 w 1014914"/>
                  <a:gd name="connsiteY3" fmla="*/ 130882 h 988012"/>
                  <a:gd name="connsiteX4" fmla="*/ 761921 w 1014914"/>
                  <a:gd name="connsiteY4" fmla="*/ 18009 h 988012"/>
                  <a:gd name="connsiteX5" fmla="*/ 735472 w 1014914"/>
                  <a:gd name="connsiteY5" fmla="*/ 2603 h 988012"/>
                  <a:gd name="connsiteX6" fmla="*/ 634595 w 1014914"/>
                  <a:gd name="connsiteY6" fmla="*/ 34297 h 988012"/>
                  <a:gd name="connsiteX7" fmla="*/ 464313 w 1014914"/>
                  <a:gd name="connsiteY7" fmla="*/ 89247 h 988012"/>
                  <a:gd name="connsiteX8" fmla="*/ 88241 w 1014914"/>
                  <a:gd name="connsiteY8" fmla="*/ 210374 h 988012"/>
                  <a:gd name="connsiteX9" fmla="*/ 16783 w 1014914"/>
                  <a:gd name="connsiteY9" fmla="*/ 253036 h 988012"/>
                  <a:gd name="connsiteX10" fmla="*/ 6108 w 1014914"/>
                  <a:gd name="connsiteY10" fmla="*/ 316937 h 988012"/>
                  <a:gd name="connsiteX11" fmla="*/ 84426 w 1014914"/>
                  <a:gd name="connsiteY11" fmla="*/ 232457 h 988012"/>
                  <a:gd name="connsiteX12" fmla="*/ 293921 w 1014914"/>
                  <a:gd name="connsiteY12" fmla="*/ 167675 h 988012"/>
                  <a:gd name="connsiteX13" fmla="*/ 721680 w 1014914"/>
                  <a:gd name="connsiteY13" fmla="*/ 35727 h 988012"/>
                  <a:gd name="connsiteX14" fmla="*/ 741525 w 1014914"/>
                  <a:gd name="connsiteY14" fmla="*/ 46805 h 988012"/>
                  <a:gd name="connsiteX15" fmla="*/ 1000836 w 1014914"/>
                  <a:gd name="connsiteY15" fmla="*/ 988013 h 988012"/>
                  <a:gd name="connsiteX16" fmla="*/ 1014298 w 1014914"/>
                  <a:gd name="connsiteY16" fmla="*/ 958960 h 98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4914" h="988012">
                    <a:moveTo>
                      <a:pt x="1014298" y="958960"/>
                    </a:moveTo>
                    <a:cubicBezTo>
                      <a:pt x="1004944" y="922497"/>
                      <a:pt x="830371" y="286894"/>
                      <a:pt x="791560" y="136348"/>
                    </a:cubicBezTo>
                    <a:cubicBezTo>
                      <a:pt x="791120" y="134624"/>
                      <a:pt x="791487" y="132716"/>
                      <a:pt x="791487" y="130882"/>
                    </a:cubicBezTo>
                    <a:cubicBezTo>
                      <a:pt x="791487" y="130882"/>
                      <a:pt x="791487" y="130882"/>
                      <a:pt x="791487" y="130882"/>
                    </a:cubicBezTo>
                    <a:cubicBezTo>
                      <a:pt x="781509" y="93282"/>
                      <a:pt x="770835" y="55829"/>
                      <a:pt x="761921" y="18009"/>
                    </a:cubicBezTo>
                    <a:cubicBezTo>
                      <a:pt x="758069" y="1759"/>
                      <a:pt x="753154" y="-3817"/>
                      <a:pt x="735472" y="2603"/>
                    </a:cubicBezTo>
                    <a:cubicBezTo>
                      <a:pt x="702348" y="14598"/>
                      <a:pt x="668270" y="23878"/>
                      <a:pt x="634595" y="34297"/>
                    </a:cubicBezTo>
                    <a:cubicBezTo>
                      <a:pt x="577846" y="52601"/>
                      <a:pt x="521062" y="70979"/>
                      <a:pt x="464313" y="89247"/>
                    </a:cubicBezTo>
                    <a:cubicBezTo>
                      <a:pt x="338931" y="129598"/>
                      <a:pt x="213513" y="169729"/>
                      <a:pt x="88241" y="210374"/>
                    </a:cubicBezTo>
                    <a:cubicBezTo>
                      <a:pt x="61353" y="219104"/>
                      <a:pt x="35785" y="231026"/>
                      <a:pt x="16783" y="253036"/>
                    </a:cubicBezTo>
                    <a:cubicBezTo>
                      <a:pt x="496" y="271891"/>
                      <a:pt x="-5667" y="293094"/>
                      <a:pt x="6108" y="316937"/>
                    </a:cubicBezTo>
                    <a:cubicBezTo>
                      <a:pt x="11060" y="269176"/>
                      <a:pt x="43818" y="247057"/>
                      <a:pt x="84426" y="232457"/>
                    </a:cubicBezTo>
                    <a:cubicBezTo>
                      <a:pt x="153280" y="207733"/>
                      <a:pt x="223747" y="188181"/>
                      <a:pt x="293921" y="167675"/>
                    </a:cubicBezTo>
                    <a:cubicBezTo>
                      <a:pt x="437168" y="125820"/>
                      <a:pt x="577480" y="74501"/>
                      <a:pt x="721680" y="35727"/>
                    </a:cubicBezTo>
                    <a:cubicBezTo>
                      <a:pt x="733601" y="32499"/>
                      <a:pt x="737930" y="33673"/>
                      <a:pt x="741525" y="46805"/>
                    </a:cubicBezTo>
                    <a:cubicBezTo>
                      <a:pt x="790790" y="228495"/>
                      <a:pt x="988070" y="941609"/>
                      <a:pt x="1000836" y="988013"/>
                    </a:cubicBezTo>
                    <a:cubicBezTo>
                      <a:pt x="1009603" y="977705"/>
                      <a:pt x="1017160" y="970185"/>
                      <a:pt x="1014298" y="958960"/>
                    </a:cubicBezTo>
                    <a:close/>
                  </a:path>
                </a:pathLst>
              </a:custGeom>
              <a:solidFill>
                <a:srgbClr val="AC342A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06C0D5A2-F7D4-4055-920C-76E4E8AF2782}"/>
                  </a:ext>
                </a:extLst>
              </p:cNvPr>
              <p:cNvSpPr/>
              <p:nvPr/>
            </p:nvSpPr>
            <p:spPr>
              <a:xfrm>
                <a:off x="9238638" y="2275035"/>
                <a:ext cx="984135" cy="1003657"/>
              </a:xfrm>
              <a:custGeom>
                <a:avLst/>
                <a:gdLst>
                  <a:gd name="connsiteX0" fmla="*/ 982879 w 984135"/>
                  <a:gd name="connsiteY0" fmla="*/ 932456 h 1003657"/>
                  <a:gd name="connsiteX1" fmla="*/ 735123 w 984135"/>
                  <a:gd name="connsiteY1" fmla="*/ 12599 h 1003657"/>
                  <a:gd name="connsiteX2" fmla="*/ 715278 w 984135"/>
                  <a:gd name="connsiteY2" fmla="*/ 1520 h 1003657"/>
                  <a:gd name="connsiteX3" fmla="*/ 287520 w 984135"/>
                  <a:gd name="connsiteY3" fmla="*/ 133468 h 1003657"/>
                  <a:gd name="connsiteX4" fmla="*/ 78024 w 984135"/>
                  <a:gd name="connsiteY4" fmla="*/ 198250 h 1003657"/>
                  <a:gd name="connsiteX5" fmla="*/ 0 w 984135"/>
                  <a:gd name="connsiteY5" fmla="*/ 280750 h 1003657"/>
                  <a:gd name="connsiteX6" fmla="*/ 652954 w 984135"/>
                  <a:gd name="connsiteY6" fmla="*/ 92017 h 1003657"/>
                  <a:gd name="connsiteX7" fmla="*/ 702586 w 984135"/>
                  <a:gd name="connsiteY7" fmla="*/ 119162 h 1003657"/>
                  <a:gd name="connsiteX8" fmla="*/ 945572 w 984135"/>
                  <a:gd name="connsiteY8" fmla="*/ 1003658 h 1003657"/>
                  <a:gd name="connsiteX9" fmla="*/ 983466 w 984135"/>
                  <a:gd name="connsiteY9" fmla="*/ 953806 h 1003657"/>
                  <a:gd name="connsiteX10" fmla="*/ 982879 w 984135"/>
                  <a:gd name="connsiteY10" fmla="*/ 932456 h 100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135" h="1003657">
                    <a:moveTo>
                      <a:pt x="982879" y="932456"/>
                    </a:moveTo>
                    <a:cubicBezTo>
                      <a:pt x="964868" y="863456"/>
                      <a:pt x="782114" y="185888"/>
                      <a:pt x="735123" y="12599"/>
                    </a:cubicBezTo>
                    <a:cubicBezTo>
                      <a:pt x="731565" y="-570"/>
                      <a:pt x="727236" y="-1708"/>
                      <a:pt x="715278" y="1520"/>
                    </a:cubicBezTo>
                    <a:cubicBezTo>
                      <a:pt x="571078" y="40331"/>
                      <a:pt x="430729" y="91613"/>
                      <a:pt x="287520" y="133468"/>
                    </a:cubicBezTo>
                    <a:cubicBezTo>
                      <a:pt x="217346" y="153974"/>
                      <a:pt x="146878" y="173526"/>
                      <a:pt x="78024" y="198250"/>
                    </a:cubicBezTo>
                    <a:cubicBezTo>
                      <a:pt x="38003" y="212630"/>
                      <a:pt x="5686" y="234383"/>
                      <a:pt x="0" y="280750"/>
                    </a:cubicBezTo>
                    <a:cubicBezTo>
                      <a:pt x="807" y="282180"/>
                      <a:pt x="436122" y="156322"/>
                      <a:pt x="652954" y="92017"/>
                    </a:cubicBezTo>
                    <a:cubicBezTo>
                      <a:pt x="691654" y="80535"/>
                      <a:pt x="692021" y="80498"/>
                      <a:pt x="702586" y="119162"/>
                    </a:cubicBezTo>
                    <a:cubicBezTo>
                      <a:pt x="743890" y="270295"/>
                      <a:pt x="922719" y="921672"/>
                      <a:pt x="945572" y="1003658"/>
                    </a:cubicBezTo>
                    <a:cubicBezTo>
                      <a:pt x="962960" y="988104"/>
                      <a:pt x="969343" y="972551"/>
                      <a:pt x="983466" y="953806"/>
                    </a:cubicBezTo>
                    <a:cubicBezTo>
                      <a:pt x="984163" y="946689"/>
                      <a:pt x="984750" y="939720"/>
                      <a:pt x="982879" y="932456"/>
                    </a:cubicBezTo>
                    <a:close/>
                  </a:path>
                </a:pathLst>
              </a:custGeom>
              <a:solidFill>
                <a:srgbClr val="FEFEFE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35543E65-B978-40F6-816C-AECA6A584570}"/>
                  </a:ext>
                </a:extLst>
              </p:cNvPr>
              <p:cNvSpPr/>
              <p:nvPr/>
            </p:nvSpPr>
            <p:spPr>
              <a:xfrm>
                <a:off x="9241022" y="2351240"/>
                <a:ext cx="943904" cy="1135917"/>
              </a:xfrm>
              <a:custGeom>
                <a:avLst/>
                <a:gdLst>
                  <a:gd name="connsiteX0" fmla="*/ 942602 w 943904"/>
                  <a:gd name="connsiteY0" fmla="*/ 897006 h 1135917"/>
                  <a:gd name="connsiteX1" fmla="*/ 704860 w 943904"/>
                  <a:gd name="connsiteY1" fmla="*/ 27110 h 1135917"/>
                  <a:gd name="connsiteX2" fmla="*/ 661941 w 943904"/>
                  <a:gd name="connsiteY2" fmla="*/ 3339 h 1135917"/>
                  <a:gd name="connsiteX3" fmla="*/ 24761 w 943904"/>
                  <a:gd name="connsiteY3" fmla="*/ 192513 h 1135917"/>
                  <a:gd name="connsiteX4" fmla="*/ 0 w 943904"/>
                  <a:gd name="connsiteY4" fmla="*/ 208800 h 1135917"/>
                  <a:gd name="connsiteX5" fmla="*/ 290565 w 943904"/>
                  <a:gd name="connsiteY5" fmla="*/ 1121431 h 1135917"/>
                  <a:gd name="connsiteX6" fmla="*/ 312904 w 943904"/>
                  <a:gd name="connsiteY6" fmla="*/ 1134050 h 1135917"/>
                  <a:gd name="connsiteX7" fmla="*/ 935815 w 943904"/>
                  <a:gd name="connsiteY7" fmla="*/ 927416 h 1135917"/>
                  <a:gd name="connsiteX8" fmla="*/ 942602 w 943904"/>
                  <a:gd name="connsiteY8" fmla="*/ 897006 h 113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3904" h="1135917">
                    <a:moveTo>
                      <a:pt x="942602" y="897006"/>
                    </a:moveTo>
                    <a:cubicBezTo>
                      <a:pt x="923710" y="827529"/>
                      <a:pt x="743780" y="172080"/>
                      <a:pt x="704860" y="27110"/>
                    </a:cubicBezTo>
                    <a:cubicBezTo>
                      <a:pt x="697707" y="442"/>
                      <a:pt x="688720" y="-4401"/>
                      <a:pt x="661941" y="3339"/>
                    </a:cubicBezTo>
                    <a:cubicBezTo>
                      <a:pt x="616198" y="16582"/>
                      <a:pt x="82206" y="175859"/>
                      <a:pt x="24761" y="192513"/>
                    </a:cubicBezTo>
                    <a:cubicBezTo>
                      <a:pt x="15114" y="195301"/>
                      <a:pt x="3852" y="196731"/>
                      <a:pt x="0" y="208800"/>
                    </a:cubicBezTo>
                    <a:cubicBezTo>
                      <a:pt x="5282" y="242071"/>
                      <a:pt x="265070" y="1040546"/>
                      <a:pt x="290565" y="1121431"/>
                    </a:cubicBezTo>
                    <a:cubicBezTo>
                      <a:pt x="294526" y="1133977"/>
                      <a:pt x="298048" y="1138966"/>
                      <a:pt x="312904" y="1134050"/>
                    </a:cubicBezTo>
                    <a:cubicBezTo>
                      <a:pt x="429372" y="1095680"/>
                      <a:pt x="913328" y="941282"/>
                      <a:pt x="935815" y="927416"/>
                    </a:cubicBezTo>
                    <a:cubicBezTo>
                      <a:pt x="943959" y="922647"/>
                      <a:pt x="945389" y="907167"/>
                      <a:pt x="942602" y="897006"/>
                    </a:cubicBezTo>
                    <a:close/>
                  </a:path>
                </a:pathLst>
              </a:custGeom>
              <a:solidFill>
                <a:srgbClr val="DC5849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8A97B7CD-5E37-44DA-A4DE-D5EF768C2CB1}"/>
                  </a:ext>
                </a:extLst>
              </p:cNvPr>
              <p:cNvSpPr/>
              <p:nvPr/>
            </p:nvSpPr>
            <p:spPr>
              <a:xfrm>
                <a:off x="9449297" y="2554354"/>
                <a:ext cx="406061" cy="312708"/>
              </a:xfrm>
              <a:custGeom>
                <a:avLst/>
                <a:gdLst>
                  <a:gd name="connsiteX0" fmla="*/ 2174 w 406061"/>
                  <a:gd name="connsiteY0" fmla="*/ 136240 h 312708"/>
                  <a:gd name="connsiteX1" fmla="*/ 15710 w 406061"/>
                  <a:gd name="connsiteY1" fmla="*/ 109938 h 312708"/>
                  <a:gd name="connsiteX2" fmla="*/ 329165 w 406061"/>
                  <a:gd name="connsiteY2" fmla="*/ 2274 h 312708"/>
                  <a:gd name="connsiteX3" fmla="*/ 356310 w 406061"/>
                  <a:gd name="connsiteY3" fmla="*/ 22487 h 312708"/>
                  <a:gd name="connsiteX4" fmla="*/ 401283 w 406061"/>
                  <a:gd name="connsiteY4" fmla="*/ 170025 h 312708"/>
                  <a:gd name="connsiteX5" fmla="*/ 391746 w 406061"/>
                  <a:gd name="connsiteY5" fmla="*/ 206598 h 312708"/>
                  <a:gd name="connsiteX6" fmla="*/ 92927 w 406061"/>
                  <a:gd name="connsiteY6" fmla="*/ 311254 h 312708"/>
                  <a:gd name="connsiteX7" fmla="*/ 59253 w 406061"/>
                  <a:gd name="connsiteY7" fmla="*/ 295150 h 312708"/>
                  <a:gd name="connsiteX8" fmla="*/ 2174 w 406061"/>
                  <a:gd name="connsiteY8" fmla="*/ 136240 h 31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061" h="312708">
                    <a:moveTo>
                      <a:pt x="2174" y="136240"/>
                    </a:moveTo>
                    <a:cubicBezTo>
                      <a:pt x="-2888" y="120943"/>
                      <a:pt x="597" y="115074"/>
                      <a:pt x="15710" y="109938"/>
                    </a:cubicBezTo>
                    <a:cubicBezTo>
                      <a:pt x="120403" y="74613"/>
                      <a:pt x="224802" y="38480"/>
                      <a:pt x="329165" y="2274"/>
                    </a:cubicBezTo>
                    <a:cubicBezTo>
                      <a:pt x="345195" y="-3301"/>
                      <a:pt x="348533" y="624"/>
                      <a:pt x="356310" y="22487"/>
                    </a:cubicBezTo>
                    <a:cubicBezTo>
                      <a:pt x="379824" y="88589"/>
                      <a:pt x="387161" y="117935"/>
                      <a:pt x="401283" y="170025"/>
                    </a:cubicBezTo>
                    <a:cubicBezTo>
                      <a:pt x="407740" y="193869"/>
                      <a:pt x="410234" y="200691"/>
                      <a:pt x="391746" y="206598"/>
                    </a:cubicBezTo>
                    <a:cubicBezTo>
                      <a:pt x="320214" y="229414"/>
                      <a:pt x="177775" y="282017"/>
                      <a:pt x="92927" y="311254"/>
                    </a:cubicBezTo>
                    <a:cubicBezTo>
                      <a:pt x="79171" y="315986"/>
                      <a:pt x="64205" y="308796"/>
                      <a:pt x="59253" y="295150"/>
                    </a:cubicBezTo>
                    <a:cubicBezTo>
                      <a:pt x="41388" y="245812"/>
                      <a:pt x="16187" y="178498"/>
                      <a:pt x="2174" y="136240"/>
                    </a:cubicBezTo>
                    <a:close/>
                  </a:path>
                </a:pathLst>
              </a:custGeom>
              <a:solidFill>
                <a:srgbClr val="DE7265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5EF2C35C-202C-4E6A-872F-2FAED9D6B2E9}"/>
                </a:ext>
              </a:extLst>
            </p:cNvPr>
            <p:cNvSpPr/>
            <p:nvPr/>
          </p:nvSpPr>
          <p:spPr>
            <a:xfrm>
              <a:off x="9341642" y="2816026"/>
              <a:ext cx="894641" cy="410257"/>
            </a:xfrm>
            <a:custGeom>
              <a:avLst/>
              <a:gdLst>
                <a:gd name="connsiteX0" fmla="*/ 825805 w 894641"/>
                <a:gd name="connsiteY0" fmla="*/ 244 h 410257"/>
                <a:gd name="connsiteX1" fmla="*/ 633550 w 894641"/>
                <a:gd name="connsiteY1" fmla="*/ 62054 h 410257"/>
                <a:gd name="connsiteX2" fmla="*/ 434546 w 894641"/>
                <a:gd name="connsiteY2" fmla="*/ 124305 h 410257"/>
                <a:gd name="connsiteX3" fmla="*/ 403989 w 894641"/>
                <a:gd name="connsiteY3" fmla="*/ 116822 h 410257"/>
                <a:gd name="connsiteX4" fmla="*/ 252783 w 894641"/>
                <a:gd name="connsiteY4" fmla="*/ 31974 h 410257"/>
                <a:gd name="connsiteX5" fmla="*/ 252783 w 894641"/>
                <a:gd name="connsiteY5" fmla="*/ 31974 h 410257"/>
                <a:gd name="connsiteX6" fmla="*/ 252783 w 894641"/>
                <a:gd name="connsiteY6" fmla="*/ 31974 h 410257"/>
                <a:gd name="connsiteX7" fmla="*/ 157151 w 894641"/>
                <a:gd name="connsiteY7" fmla="*/ 24748 h 410257"/>
                <a:gd name="connsiteX8" fmla="*/ 157151 w 894641"/>
                <a:gd name="connsiteY8" fmla="*/ 24748 h 410257"/>
                <a:gd name="connsiteX9" fmla="*/ 157151 w 894641"/>
                <a:gd name="connsiteY9" fmla="*/ 24748 h 410257"/>
                <a:gd name="connsiteX10" fmla="*/ 157664 w 894641"/>
                <a:gd name="connsiteY10" fmla="*/ 45657 h 410257"/>
                <a:gd name="connsiteX11" fmla="*/ 207590 w 894641"/>
                <a:gd name="connsiteY11" fmla="*/ 82597 h 410257"/>
                <a:gd name="connsiteX12" fmla="*/ 262651 w 894641"/>
                <a:gd name="connsiteY12" fmla="*/ 124782 h 410257"/>
                <a:gd name="connsiteX13" fmla="*/ 255461 w 894641"/>
                <a:gd name="connsiteY13" fmla="*/ 154568 h 410257"/>
                <a:gd name="connsiteX14" fmla="*/ 162176 w 894641"/>
                <a:gd name="connsiteY14" fmla="*/ 170635 h 410257"/>
                <a:gd name="connsiteX15" fmla="*/ 72450 w 894641"/>
                <a:gd name="connsiteY15" fmla="*/ 171699 h 410257"/>
                <a:gd name="connsiteX16" fmla="*/ 25863 w 894641"/>
                <a:gd name="connsiteY16" fmla="*/ 147048 h 410257"/>
                <a:gd name="connsiteX17" fmla="*/ 25863 w 894641"/>
                <a:gd name="connsiteY17" fmla="*/ 147048 h 410257"/>
                <a:gd name="connsiteX18" fmla="*/ 13171 w 894641"/>
                <a:gd name="connsiteY18" fmla="*/ 221991 h 410257"/>
                <a:gd name="connsiteX19" fmla="*/ 12841 w 894641"/>
                <a:gd name="connsiteY19" fmla="*/ 237215 h 410257"/>
                <a:gd name="connsiteX20" fmla="*/ 39876 w 894641"/>
                <a:gd name="connsiteY20" fmla="*/ 295173 h 410257"/>
                <a:gd name="connsiteX21" fmla="*/ 51101 w 894641"/>
                <a:gd name="connsiteY21" fmla="*/ 312708 h 410257"/>
                <a:gd name="connsiteX22" fmla="*/ 85986 w 894641"/>
                <a:gd name="connsiteY22" fmla="*/ 362780 h 410257"/>
                <a:gd name="connsiteX23" fmla="*/ 102897 w 894641"/>
                <a:gd name="connsiteY23" fmla="*/ 382589 h 410257"/>
                <a:gd name="connsiteX24" fmla="*/ 107996 w 894641"/>
                <a:gd name="connsiteY24" fmla="*/ 396088 h 410257"/>
                <a:gd name="connsiteX25" fmla="*/ 150511 w 894641"/>
                <a:gd name="connsiteY25" fmla="*/ 410174 h 410257"/>
                <a:gd name="connsiteX26" fmla="*/ 260229 w 894641"/>
                <a:gd name="connsiteY26" fmla="*/ 393520 h 410257"/>
                <a:gd name="connsiteX27" fmla="*/ 433299 w 894641"/>
                <a:gd name="connsiteY27" fmla="*/ 303574 h 410257"/>
                <a:gd name="connsiteX28" fmla="*/ 503620 w 894641"/>
                <a:gd name="connsiteY28" fmla="*/ 261499 h 410257"/>
                <a:gd name="connsiteX29" fmla="*/ 725257 w 894641"/>
                <a:gd name="connsiteY29" fmla="*/ 192755 h 410257"/>
                <a:gd name="connsiteX30" fmla="*/ 894291 w 894641"/>
                <a:gd name="connsiteY30" fmla="*/ 139052 h 410257"/>
                <a:gd name="connsiteX31" fmla="*/ 825805 w 894641"/>
                <a:gd name="connsiteY31" fmla="*/ 244 h 41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94641" h="410257">
                  <a:moveTo>
                    <a:pt x="825805" y="244"/>
                  </a:moveTo>
                  <a:cubicBezTo>
                    <a:pt x="815827" y="-4158"/>
                    <a:pt x="663557" y="52407"/>
                    <a:pt x="633550" y="62054"/>
                  </a:cubicBezTo>
                  <a:cubicBezTo>
                    <a:pt x="567374" y="83257"/>
                    <a:pt x="500722" y="103102"/>
                    <a:pt x="434546" y="124305"/>
                  </a:cubicBezTo>
                  <a:cubicBezTo>
                    <a:pt x="421670" y="128450"/>
                    <a:pt x="413527" y="126286"/>
                    <a:pt x="403989" y="116822"/>
                  </a:cubicBezTo>
                  <a:cubicBezTo>
                    <a:pt x="361474" y="74746"/>
                    <a:pt x="311365" y="45657"/>
                    <a:pt x="252783" y="31974"/>
                  </a:cubicBezTo>
                  <a:cubicBezTo>
                    <a:pt x="252783" y="31974"/>
                    <a:pt x="252783" y="31974"/>
                    <a:pt x="252783" y="31974"/>
                  </a:cubicBezTo>
                  <a:cubicBezTo>
                    <a:pt x="252783" y="31974"/>
                    <a:pt x="252783" y="31974"/>
                    <a:pt x="252783" y="31974"/>
                  </a:cubicBezTo>
                  <a:cubicBezTo>
                    <a:pt x="221236" y="25005"/>
                    <a:pt x="189835" y="16384"/>
                    <a:pt x="157151" y="24748"/>
                  </a:cubicBezTo>
                  <a:lnTo>
                    <a:pt x="157151" y="24748"/>
                  </a:lnTo>
                  <a:lnTo>
                    <a:pt x="157151" y="24748"/>
                  </a:lnTo>
                  <a:cubicBezTo>
                    <a:pt x="146660" y="31974"/>
                    <a:pt x="150841" y="38797"/>
                    <a:pt x="157664" y="45657"/>
                  </a:cubicBezTo>
                  <a:cubicBezTo>
                    <a:pt x="172447" y="60514"/>
                    <a:pt x="190532" y="70858"/>
                    <a:pt x="207590" y="82597"/>
                  </a:cubicBezTo>
                  <a:cubicBezTo>
                    <a:pt x="226665" y="95729"/>
                    <a:pt x="247097" y="107101"/>
                    <a:pt x="262651" y="124782"/>
                  </a:cubicBezTo>
                  <a:cubicBezTo>
                    <a:pt x="275416" y="139308"/>
                    <a:pt x="273325" y="147158"/>
                    <a:pt x="255461" y="154568"/>
                  </a:cubicBezTo>
                  <a:cubicBezTo>
                    <a:pt x="225564" y="166967"/>
                    <a:pt x="193834" y="169205"/>
                    <a:pt x="162176" y="170635"/>
                  </a:cubicBezTo>
                  <a:cubicBezTo>
                    <a:pt x="132316" y="171993"/>
                    <a:pt x="102347" y="171552"/>
                    <a:pt x="72450" y="171699"/>
                  </a:cubicBezTo>
                  <a:cubicBezTo>
                    <a:pt x="52642" y="171809"/>
                    <a:pt x="37455" y="162712"/>
                    <a:pt x="25863" y="147048"/>
                  </a:cubicBezTo>
                  <a:cubicBezTo>
                    <a:pt x="25863" y="147048"/>
                    <a:pt x="25863" y="147048"/>
                    <a:pt x="25863" y="147048"/>
                  </a:cubicBezTo>
                  <a:cubicBezTo>
                    <a:pt x="-4584" y="174634"/>
                    <a:pt x="-7262" y="188757"/>
                    <a:pt x="13171" y="221991"/>
                  </a:cubicBezTo>
                  <a:cubicBezTo>
                    <a:pt x="16913" y="228081"/>
                    <a:pt x="14235" y="232189"/>
                    <a:pt x="12841" y="237215"/>
                  </a:cubicBezTo>
                  <a:cubicBezTo>
                    <a:pt x="5577" y="263516"/>
                    <a:pt x="14822" y="284939"/>
                    <a:pt x="39876" y="295173"/>
                  </a:cubicBezTo>
                  <a:cubicBezTo>
                    <a:pt x="49193" y="298988"/>
                    <a:pt x="51358" y="303794"/>
                    <a:pt x="51101" y="312708"/>
                  </a:cubicBezTo>
                  <a:cubicBezTo>
                    <a:pt x="50404" y="337762"/>
                    <a:pt x="63573" y="354086"/>
                    <a:pt x="85986" y="362780"/>
                  </a:cubicBezTo>
                  <a:cubicBezTo>
                    <a:pt x="95890" y="366632"/>
                    <a:pt x="103080" y="370373"/>
                    <a:pt x="102897" y="382589"/>
                  </a:cubicBezTo>
                  <a:cubicBezTo>
                    <a:pt x="102824" y="387064"/>
                    <a:pt x="106198" y="391576"/>
                    <a:pt x="107996" y="396088"/>
                  </a:cubicBezTo>
                  <a:cubicBezTo>
                    <a:pt x="120431" y="406139"/>
                    <a:pt x="134774" y="409771"/>
                    <a:pt x="150511" y="410174"/>
                  </a:cubicBezTo>
                  <a:cubicBezTo>
                    <a:pt x="188111" y="411091"/>
                    <a:pt x="224464" y="404342"/>
                    <a:pt x="260229" y="393520"/>
                  </a:cubicBezTo>
                  <a:cubicBezTo>
                    <a:pt x="323544" y="374372"/>
                    <a:pt x="377505" y="337285"/>
                    <a:pt x="433299" y="303574"/>
                  </a:cubicBezTo>
                  <a:cubicBezTo>
                    <a:pt x="456666" y="289451"/>
                    <a:pt x="477098" y="269936"/>
                    <a:pt x="503620" y="261499"/>
                  </a:cubicBezTo>
                  <a:cubicBezTo>
                    <a:pt x="577352" y="238095"/>
                    <a:pt x="651232" y="215168"/>
                    <a:pt x="725257" y="192755"/>
                  </a:cubicBezTo>
                  <a:cubicBezTo>
                    <a:pt x="738317" y="188793"/>
                    <a:pt x="880682" y="143674"/>
                    <a:pt x="894291" y="139052"/>
                  </a:cubicBezTo>
                  <a:cubicBezTo>
                    <a:pt x="900014" y="128670"/>
                    <a:pt x="833692" y="5820"/>
                    <a:pt x="825805" y="244"/>
                  </a:cubicBezTo>
                  <a:close/>
                </a:path>
              </a:pathLst>
            </a:custGeom>
            <a:solidFill>
              <a:srgbClr val="EBAE93"/>
            </a:solidFill>
            <a:ln w="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2064B2A-690B-4A31-8C1A-3A69DDBD158A}"/>
              </a:ext>
            </a:extLst>
          </p:cNvPr>
          <p:cNvSpPr txBox="1"/>
          <p:nvPr/>
        </p:nvSpPr>
        <p:spPr>
          <a:xfrm>
            <a:off x="6432059" y="157961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E5DB3A-8D35-49E8-A022-C2594B83FDE2}"/>
              </a:ext>
            </a:extLst>
          </p:cNvPr>
          <p:cNvSpPr txBox="1"/>
          <p:nvPr/>
        </p:nvSpPr>
        <p:spPr>
          <a:xfrm>
            <a:off x="1009754" y="1221746"/>
            <a:ext cx="84873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Определить </a:t>
            </a:r>
            <a:r>
              <a:rPr lang="ru-RU" sz="32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миссию</a:t>
            </a:r>
            <a:r>
              <a:rPr lang="ru-RU" sz="3200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ПС </a:t>
            </a:r>
            <a:r>
              <a:rPr lang="ru-RU" sz="3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в </a:t>
            </a:r>
            <a:r>
              <a:rPr lang="ru-RU" sz="3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том, чтобы создать </a:t>
            </a:r>
            <a:r>
              <a:rPr lang="ru-RU" sz="3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благоприятные условия </a:t>
            </a:r>
            <a:r>
              <a:rPr lang="ru-RU" sz="3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личностного развития </a:t>
            </a:r>
            <a:r>
              <a:rPr lang="ru-RU" sz="3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детей </a:t>
            </a:r>
            <a:r>
              <a:rPr lang="ru-RU" sz="3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для их адаптации к жизни в обществе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534064" y="3159324"/>
            <a:ext cx="6279775" cy="3681524"/>
            <a:chOff x="5865407" y="3265318"/>
            <a:chExt cx="5417869" cy="3346486"/>
          </a:xfrm>
        </p:grpSpPr>
        <p:sp>
          <p:nvSpPr>
            <p:cNvPr id="40" name="Полилиния 39"/>
            <p:cNvSpPr/>
            <p:nvPr/>
          </p:nvSpPr>
          <p:spPr>
            <a:xfrm>
              <a:off x="5865407" y="3265318"/>
              <a:ext cx="2257445" cy="3346486"/>
            </a:xfrm>
            <a:custGeom>
              <a:avLst/>
              <a:gdLst>
                <a:gd name="connsiteX0" fmla="*/ 0 w 2257445"/>
                <a:gd name="connsiteY0" fmla="*/ 225745 h 3346486"/>
                <a:gd name="connsiteX1" fmla="*/ 225745 w 2257445"/>
                <a:gd name="connsiteY1" fmla="*/ 0 h 3346486"/>
                <a:gd name="connsiteX2" fmla="*/ 2031701 w 2257445"/>
                <a:gd name="connsiteY2" fmla="*/ 0 h 3346486"/>
                <a:gd name="connsiteX3" fmla="*/ 2257446 w 2257445"/>
                <a:gd name="connsiteY3" fmla="*/ 225745 h 3346486"/>
                <a:gd name="connsiteX4" fmla="*/ 2257445 w 2257445"/>
                <a:gd name="connsiteY4" fmla="*/ 3120742 h 3346486"/>
                <a:gd name="connsiteX5" fmla="*/ 2031700 w 2257445"/>
                <a:gd name="connsiteY5" fmla="*/ 3346487 h 3346486"/>
                <a:gd name="connsiteX6" fmla="*/ 225745 w 2257445"/>
                <a:gd name="connsiteY6" fmla="*/ 3346486 h 3346486"/>
                <a:gd name="connsiteX7" fmla="*/ 0 w 2257445"/>
                <a:gd name="connsiteY7" fmla="*/ 3120741 h 3346486"/>
                <a:gd name="connsiteX8" fmla="*/ 0 w 2257445"/>
                <a:gd name="connsiteY8" fmla="*/ 225745 h 334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445" h="3346486">
                  <a:moveTo>
                    <a:pt x="0" y="225745"/>
                  </a:moveTo>
                  <a:cubicBezTo>
                    <a:pt x="0" y="101069"/>
                    <a:pt x="101069" y="0"/>
                    <a:pt x="225745" y="0"/>
                  </a:cubicBezTo>
                  <a:lnTo>
                    <a:pt x="2031701" y="0"/>
                  </a:lnTo>
                  <a:cubicBezTo>
                    <a:pt x="2156377" y="0"/>
                    <a:pt x="2257446" y="101069"/>
                    <a:pt x="2257446" y="225745"/>
                  </a:cubicBezTo>
                  <a:cubicBezTo>
                    <a:pt x="2257446" y="1190744"/>
                    <a:pt x="2257445" y="2155743"/>
                    <a:pt x="2257445" y="3120742"/>
                  </a:cubicBezTo>
                  <a:cubicBezTo>
                    <a:pt x="2257445" y="3245418"/>
                    <a:pt x="2156376" y="3346487"/>
                    <a:pt x="2031700" y="3346487"/>
                  </a:cubicBezTo>
                  <a:lnTo>
                    <a:pt x="225745" y="3346486"/>
                  </a:lnTo>
                  <a:cubicBezTo>
                    <a:pt x="101069" y="3346486"/>
                    <a:pt x="0" y="3245417"/>
                    <a:pt x="0" y="3120741"/>
                  </a:cubicBezTo>
                  <a:lnTo>
                    <a:pt x="0" y="22574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98" tIns="134698" rIns="134698" bIns="13469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1</a:t>
              </a:r>
              <a:r>
                <a:rPr lang="ru-RU" sz="1800" kern="1200" dirty="0" smtClean="0">
                  <a:solidFill>
                    <a:schemeClr val="bg1"/>
                  </a:solidFill>
                </a:rPr>
                <a:t>. Утвердить цель работы: поддержка образовательных инициатив и программ, участие в лицейских мероприятиях при взаимодействии с педагогическим коллективом</a:t>
              </a:r>
              <a:endParaRPr lang="ru-RU" sz="1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9025831" y="3265318"/>
              <a:ext cx="2257445" cy="3346486"/>
            </a:xfrm>
            <a:custGeom>
              <a:avLst/>
              <a:gdLst>
                <a:gd name="connsiteX0" fmla="*/ 0 w 2257445"/>
                <a:gd name="connsiteY0" fmla="*/ 225745 h 3346486"/>
                <a:gd name="connsiteX1" fmla="*/ 225745 w 2257445"/>
                <a:gd name="connsiteY1" fmla="*/ 0 h 3346486"/>
                <a:gd name="connsiteX2" fmla="*/ 2031701 w 2257445"/>
                <a:gd name="connsiteY2" fmla="*/ 0 h 3346486"/>
                <a:gd name="connsiteX3" fmla="*/ 2257446 w 2257445"/>
                <a:gd name="connsiteY3" fmla="*/ 225745 h 3346486"/>
                <a:gd name="connsiteX4" fmla="*/ 2257445 w 2257445"/>
                <a:gd name="connsiteY4" fmla="*/ 3120742 h 3346486"/>
                <a:gd name="connsiteX5" fmla="*/ 2031700 w 2257445"/>
                <a:gd name="connsiteY5" fmla="*/ 3346487 h 3346486"/>
                <a:gd name="connsiteX6" fmla="*/ 225745 w 2257445"/>
                <a:gd name="connsiteY6" fmla="*/ 3346486 h 3346486"/>
                <a:gd name="connsiteX7" fmla="*/ 0 w 2257445"/>
                <a:gd name="connsiteY7" fmla="*/ 3120741 h 3346486"/>
                <a:gd name="connsiteX8" fmla="*/ 0 w 2257445"/>
                <a:gd name="connsiteY8" fmla="*/ 225745 h 334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445" h="3346486">
                  <a:moveTo>
                    <a:pt x="0" y="225745"/>
                  </a:moveTo>
                  <a:cubicBezTo>
                    <a:pt x="0" y="101069"/>
                    <a:pt x="101069" y="0"/>
                    <a:pt x="225745" y="0"/>
                  </a:cubicBezTo>
                  <a:lnTo>
                    <a:pt x="2031701" y="0"/>
                  </a:lnTo>
                  <a:cubicBezTo>
                    <a:pt x="2156377" y="0"/>
                    <a:pt x="2257446" y="101069"/>
                    <a:pt x="2257446" y="225745"/>
                  </a:cubicBezTo>
                  <a:cubicBezTo>
                    <a:pt x="2257446" y="1190744"/>
                    <a:pt x="2257445" y="2155743"/>
                    <a:pt x="2257445" y="3120742"/>
                  </a:cubicBezTo>
                  <a:cubicBezTo>
                    <a:pt x="2257445" y="3245418"/>
                    <a:pt x="2156376" y="3346487"/>
                    <a:pt x="2031700" y="3346487"/>
                  </a:cubicBezTo>
                  <a:lnTo>
                    <a:pt x="225745" y="3346486"/>
                  </a:lnTo>
                  <a:cubicBezTo>
                    <a:pt x="101069" y="3346486"/>
                    <a:pt x="0" y="3245417"/>
                    <a:pt x="0" y="3120741"/>
                  </a:cubicBezTo>
                  <a:lnTo>
                    <a:pt x="0" y="22574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98" tIns="134698" rIns="134698" bIns="13469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bg1"/>
                  </a:solidFill>
                </a:rPr>
                <a:t>2. Формирование у детей ответственного отношения к учебе, создание условий для формирования успешной личности обучающегося</a:t>
              </a:r>
              <a:endParaRPr lang="ru-RU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22987B31-FC94-4CF6-AD32-D6749C420D72}"/>
              </a:ext>
            </a:extLst>
          </p:cNvPr>
          <p:cNvGrpSpPr/>
          <p:nvPr/>
        </p:nvGrpSpPr>
        <p:grpSpPr>
          <a:xfrm>
            <a:off x="9599628" y="553610"/>
            <a:ext cx="1978288" cy="1939119"/>
            <a:chOff x="2667000" y="0"/>
            <a:chExt cx="6858000" cy="6861753"/>
          </a:xfrm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057747C-7949-42A8-97AD-A6EBEFA340AC}"/>
                </a:ext>
              </a:extLst>
            </p:cNvPr>
            <p:cNvSpPr/>
            <p:nvPr/>
          </p:nvSpPr>
          <p:spPr>
            <a:xfrm>
              <a:off x="2667000" y="0"/>
              <a:ext cx="6858000" cy="6858000"/>
            </a:xfrm>
            <a:custGeom>
              <a:avLst/>
              <a:gdLst>
                <a:gd name="connsiteX0" fmla="*/ 6858000 w 6858000"/>
                <a:gd name="connsiteY0" fmla="*/ 3429000 h 6858000"/>
                <a:gd name="connsiteX1" fmla="*/ 3429000 w 6858000"/>
                <a:gd name="connsiteY1" fmla="*/ 6858000 h 6858000"/>
                <a:gd name="connsiteX2" fmla="*/ 0 w 6858000"/>
                <a:gd name="connsiteY2" fmla="*/ 3429000 h 6858000"/>
                <a:gd name="connsiteX3" fmla="*/ 3429000 w 6858000"/>
                <a:gd name="connsiteY3" fmla="*/ 0 h 6858000"/>
                <a:gd name="connsiteX4" fmla="*/ 6858000 w 6858000"/>
                <a:gd name="connsiteY4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8000" y="3429000"/>
                  </a:moveTo>
                  <a:cubicBezTo>
                    <a:pt x="6858000" y="5322785"/>
                    <a:pt x="5322785" y="6858000"/>
                    <a:pt x="3429000" y="6858000"/>
                  </a:cubicBezTo>
                  <a:cubicBezTo>
                    <a:pt x="1535216" y="6858000"/>
                    <a:pt x="0" y="5322785"/>
                    <a:pt x="0" y="3429000"/>
                  </a:cubicBezTo>
                  <a:cubicBezTo>
                    <a:pt x="0" y="1535216"/>
                    <a:pt x="1535216" y="0"/>
                    <a:pt x="3429000" y="0"/>
                  </a:cubicBezTo>
                  <a:cubicBezTo>
                    <a:pt x="5322785" y="0"/>
                    <a:pt x="6858000" y="1535216"/>
                    <a:pt x="6858000" y="3429000"/>
                  </a:cubicBezTo>
                  <a:close/>
                </a:path>
              </a:pathLst>
            </a:custGeom>
            <a:solidFill>
              <a:schemeClr val="accent6"/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653AD281-2362-46F4-80C1-4ECA6A4BC898}"/>
                </a:ext>
              </a:extLst>
            </p:cNvPr>
            <p:cNvSpPr/>
            <p:nvPr/>
          </p:nvSpPr>
          <p:spPr>
            <a:xfrm>
              <a:off x="4735285" y="1052606"/>
              <a:ext cx="4670270" cy="5809147"/>
            </a:xfrm>
            <a:custGeom>
              <a:avLst/>
              <a:gdLst>
                <a:gd name="connsiteX0" fmla="*/ 4586337 w 4670270"/>
                <a:gd name="connsiteY0" fmla="*/ 3256280 h 5809147"/>
                <a:gd name="connsiteX1" fmla="*/ 4336032 w 4670270"/>
                <a:gd name="connsiteY1" fmla="*/ 3376748 h 5809147"/>
                <a:gd name="connsiteX2" fmla="*/ 4296033 w 4670270"/>
                <a:gd name="connsiteY2" fmla="*/ 3374622 h 5809147"/>
                <a:gd name="connsiteX3" fmla="*/ 4258318 w 4670270"/>
                <a:gd name="connsiteY3" fmla="*/ 3349820 h 5809147"/>
                <a:gd name="connsiteX4" fmla="*/ 4209344 w 4670270"/>
                <a:gd name="connsiteY4" fmla="*/ 3289507 h 5809147"/>
                <a:gd name="connsiteX5" fmla="*/ 3988250 w 4670270"/>
                <a:gd name="connsiteY5" fmla="*/ 2671028 h 5809147"/>
                <a:gd name="connsiteX6" fmla="*/ 3751645 w 4670270"/>
                <a:gd name="connsiteY6" fmla="*/ 2350646 h 5809147"/>
                <a:gd name="connsiteX7" fmla="*/ 3628500 w 4670270"/>
                <a:gd name="connsiteY7" fmla="*/ 2215455 h 5809147"/>
                <a:gd name="connsiteX8" fmla="*/ 3502757 w 4670270"/>
                <a:gd name="connsiteY8" fmla="*/ 2023021 h 5809147"/>
                <a:gd name="connsiteX9" fmla="*/ 3432603 w 4670270"/>
                <a:gd name="connsiteY9" fmla="*/ 1884287 h 5809147"/>
                <a:gd name="connsiteX10" fmla="*/ 3477719 w 4670270"/>
                <a:gd name="connsiteY10" fmla="*/ 1863342 h 5809147"/>
                <a:gd name="connsiteX11" fmla="*/ 3465357 w 4670270"/>
                <a:gd name="connsiteY11" fmla="*/ 1767598 h 5809147"/>
                <a:gd name="connsiteX12" fmla="*/ 3474569 w 4670270"/>
                <a:gd name="connsiteY12" fmla="*/ 1609258 h 5809147"/>
                <a:gd name="connsiteX13" fmla="*/ 3553306 w 4670270"/>
                <a:gd name="connsiteY13" fmla="*/ 1488318 h 5809147"/>
                <a:gd name="connsiteX14" fmla="*/ 3632358 w 4670270"/>
                <a:gd name="connsiteY14" fmla="*/ 1219903 h 5809147"/>
                <a:gd name="connsiteX15" fmla="*/ 3630626 w 4670270"/>
                <a:gd name="connsiteY15" fmla="*/ 1051484 h 5809147"/>
                <a:gd name="connsiteX16" fmla="*/ 3651019 w 4670270"/>
                <a:gd name="connsiteY16" fmla="*/ 961724 h 5809147"/>
                <a:gd name="connsiteX17" fmla="*/ 3652751 w 4670270"/>
                <a:gd name="connsiteY17" fmla="*/ 946607 h 5809147"/>
                <a:gd name="connsiteX18" fmla="*/ 3670939 w 4670270"/>
                <a:gd name="connsiteY18" fmla="*/ 875507 h 5809147"/>
                <a:gd name="connsiteX19" fmla="*/ 3709993 w 4670270"/>
                <a:gd name="connsiteY19" fmla="*/ 805510 h 5809147"/>
                <a:gd name="connsiteX20" fmla="*/ 3728811 w 4670270"/>
                <a:gd name="connsiteY20" fmla="*/ 572920 h 5809147"/>
                <a:gd name="connsiteX21" fmla="*/ 3716213 w 4670270"/>
                <a:gd name="connsiteY21" fmla="*/ 518356 h 5809147"/>
                <a:gd name="connsiteX22" fmla="*/ 3569290 w 4670270"/>
                <a:gd name="connsiteY22" fmla="*/ 273877 h 5809147"/>
                <a:gd name="connsiteX23" fmla="*/ 3495907 w 4670270"/>
                <a:gd name="connsiteY23" fmla="*/ 181440 h 5809147"/>
                <a:gd name="connsiteX24" fmla="*/ 3439846 w 4670270"/>
                <a:gd name="connsiteY24" fmla="*/ 117269 h 5809147"/>
                <a:gd name="connsiteX25" fmla="*/ 3360716 w 4670270"/>
                <a:gd name="connsiteY25" fmla="*/ 107033 h 5809147"/>
                <a:gd name="connsiteX26" fmla="*/ 3295442 w 4670270"/>
                <a:gd name="connsiteY26" fmla="*/ 63491 h 5809147"/>
                <a:gd name="connsiteX27" fmla="*/ 3248751 w 4670270"/>
                <a:gd name="connsiteY27" fmla="*/ 10029 h 5809147"/>
                <a:gd name="connsiteX28" fmla="*/ 3203163 w 4670270"/>
                <a:gd name="connsiteY28" fmla="*/ 7903 h 5809147"/>
                <a:gd name="connsiteX29" fmla="*/ 3145763 w 4670270"/>
                <a:gd name="connsiteY29" fmla="*/ 11367 h 5809147"/>
                <a:gd name="connsiteX30" fmla="*/ 3072695 w 4670270"/>
                <a:gd name="connsiteY30" fmla="*/ 43335 h 5809147"/>
                <a:gd name="connsiteX31" fmla="*/ 3011201 w 4670270"/>
                <a:gd name="connsiteY31" fmla="*/ 85223 h 5809147"/>
                <a:gd name="connsiteX32" fmla="*/ 2949787 w 4670270"/>
                <a:gd name="connsiteY32" fmla="*/ 89632 h 5809147"/>
                <a:gd name="connsiteX33" fmla="*/ 2878766 w 4670270"/>
                <a:gd name="connsiteY33" fmla="*/ 144591 h 5809147"/>
                <a:gd name="connsiteX34" fmla="*/ 2870420 w 4670270"/>
                <a:gd name="connsiteY34" fmla="*/ 202226 h 5809147"/>
                <a:gd name="connsiteX35" fmla="*/ 2843728 w 4670270"/>
                <a:gd name="connsiteY35" fmla="*/ 264743 h 5809147"/>
                <a:gd name="connsiteX36" fmla="*/ 2759636 w 4670270"/>
                <a:gd name="connsiteY36" fmla="*/ 415052 h 5809147"/>
                <a:gd name="connsiteX37" fmla="*/ 2758219 w 4670270"/>
                <a:gd name="connsiteY37" fmla="*/ 489853 h 5809147"/>
                <a:gd name="connsiteX38" fmla="*/ 2715386 w 4670270"/>
                <a:gd name="connsiteY38" fmla="*/ 549614 h 5809147"/>
                <a:gd name="connsiteX39" fmla="*/ 2706725 w 4670270"/>
                <a:gd name="connsiteY39" fmla="*/ 555283 h 5809147"/>
                <a:gd name="connsiteX40" fmla="*/ 2689009 w 4670270"/>
                <a:gd name="connsiteY40" fmla="*/ 551661 h 5809147"/>
                <a:gd name="connsiteX41" fmla="*/ 2537677 w 4670270"/>
                <a:gd name="connsiteY41" fmla="*/ 561661 h 5809147"/>
                <a:gd name="connsiteX42" fmla="*/ 2537677 w 4670270"/>
                <a:gd name="connsiteY42" fmla="*/ 561661 h 5809147"/>
                <a:gd name="connsiteX43" fmla="*/ 2537677 w 4670270"/>
                <a:gd name="connsiteY43" fmla="*/ 561661 h 5809147"/>
                <a:gd name="connsiteX44" fmla="*/ 2457443 w 4670270"/>
                <a:gd name="connsiteY44" fmla="*/ 617328 h 5809147"/>
                <a:gd name="connsiteX45" fmla="*/ 2396737 w 4670270"/>
                <a:gd name="connsiteY45" fmla="*/ 725119 h 5809147"/>
                <a:gd name="connsiteX46" fmla="*/ 2376896 w 4670270"/>
                <a:gd name="connsiteY46" fmla="*/ 851807 h 5809147"/>
                <a:gd name="connsiteX47" fmla="*/ 2332567 w 4670270"/>
                <a:gd name="connsiteY47" fmla="*/ 903695 h 5809147"/>
                <a:gd name="connsiteX48" fmla="*/ 2307449 w 4670270"/>
                <a:gd name="connsiteY48" fmla="*/ 921883 h 5809147"/>
                <a:gd name="connsiteX49" fmla="*/ 2246192 w 4670270"/>
                <a:gd name="connsiteY49" fmla="*/ 1155181 h 5809147"/>
                <a:gd name="connsiteX50" fmla="*/ 2259420 w 4670270"/>
                <a:gd name="connsiteY50" fmla="*/ 1325962 h 5809147"/>
                <a:gd name="connsiteX51" fmla="*/ 2303670 w 4670270"/>
                <a:gd name="connsiteY51" fmla="*/ 1497845 h 5809147"/>
                <a:gd name="connsiteX52" fmla="*/ 2343039 w 4670270"/>
                <a:gd name="connsiteY52" fmla="*/ 1558157 h 5809147"/>
                <a:gd name="connsiteX53" fmla="*/ 2375400 w 4670270"/>
                <a:gd name="connsiteY53" fmla="*/ 1624454 h 5809147"/>
                <a:gd name="connsiteX54" fmla="*/ 2362251 w 4670270"/>
                <a:gd name="connsiteY54" fmla="*/ 1803266 h 5809147"/>
                <a:gd name="connsiteX55" fmla="*/ 2410516 w 4670270"/>
                <a:gd name="connsiteY55" fmla="*/ 1872397 h 5809147"/>
                <a:gd name="connsiteX56" fmla="*/ 2439806 w 4670270"/>
                <a:gd name="connsiteY56" fmla="*/ 1874681 h 5809147"/>
                <a:gd name="connsiteX57" fmla="*/ 2461538 w 4670270"/>
                <a:gd name="connsiteY57" fmla="*/ 1897672 h 5809147"/>
                <a:gd name="connsiteX58" fmla="*/ 2458388 w 4670270"/>
                <a:gd name="connsiteY58" fmla="*/ 1921450 h 5809147"/>
                <a:gd name="connsiteX59" fmla="*/ 2483584 w 4670270"/>
                <a:gd name="connsiteY59" fmla="*/ 1972472 h 5809147"/>
                <a:gd name="connsiteX60" fmla="*/ 2516733 w 4670270"/>
                <a:gd name="connsiteY60" fmla="*/ 2007825 h 5809147"/>
                <a:gd name="connsiteX61" fmla="*/ 2555078 w 4670270"/>
                <a:gd name="connsiteY61" fmla="*/ 2061130 h 5809147"/>
                <a:gd name="connsiteX62" fmla="*/ 2600115 w 4670270"/>
                <a:gd name="connsiteY62" fmla="*/ 2129395 h 5809147"/>
                <a:gd name="connsiteX63" fmla="*/ 2553582 w 4670270"/>
                <a:gd name="connsiteY63" fmla="*/ 2161756 h 5809147"/>
                <a:gd name="connsiteX64" fmla="*/ 2527992 w 4670270"/>
                <a:gd name="connsiteY64" fmla="*/ 2168921 h 5809147"/>
                <a:gd name="connsiteX65" fmla="*/ 2462798 w 4670270"/>
                <a:gd name="connsiteY65" fmla="*/ 2191440 h 5809147"/>
                <a:gd name="connsiteX66" fmla="*/ 2379573 w 4670270"/>
                <a:gd name="connsiteY66" fmla="*/ 2234194 h 5809147"/>
                <a:gd name="connsiteX67" fmla="*/ 2311307 w 4670270"/>
                <a:gd name="connsiteY67" fmla="*/ 2324978 h 5809147"/>
                <a:gd name="connsiteX68" fmla="*/ 2270758 w 4670270"/>
                <a:gd name="connsiteY68" fmla="*/ 2701499 h 5809147"/>
                <a:gd name="connsiteX69" fmla="*/ 2262333 w 4670270"/>
                <a:gd name="connsiteY69" fmla="*/ 2777165 h 5809147"/>
                <a:gd name="connsiteX70" fmla="*/ 2286820 w 4670270"/>
                <a:gd name="connsiteY70" fmla="*/ 2891728 h 5809147"/>
                <a:gd name="connsiteX71" fmla="*/ 2322173 w 4670270"/>
                <a:gd name="connsiteY71" fmla="*/ 3085421 h 5809147"/>
                <a:gd name="connsiteX72" fmla="*/ 2317056 w 4670270"/>
                <a:gd name="connsiteY72" fmla="*/ 3110380 h 5809147"/>
                <a:gd name="connsiteX73" fmla="*/ 2283198 w 4670270"/>
                <a:gd name="connsiteY73" fmla="*/ 3267776 h 5809147"/>
                <a:gd name="connsiteX74" fmla="*/ 2364613 w 4670270"/>
                <a:gd name="connsiteY74" fmla="*/ 3496350 h 5809147"/>
                <a:gd name="connsiteX75" fmla="*/ 2544054 w 4670270"/>
                <a:gd name="connsiteY75" fmla="*/ 3834211 h 5809147"/>
                <a:gd name="connsiteX76" fmla="*/ 2544291 w 4670270"/>
                <a:gd name="connsiteY76" fmla="*/ 3892948 h 5809147"/>
                <a:gd name="connsiteX77" fmla="*/ 2450042 w 4670270"/>
                <a:gd name="connsiteY77" fmla="*/ 3946647 h 5809147"/>
                <a:gd name="connsiteX78" fmla="*/ 2413981 w 4670270"/>
                <a:gd name="connsiteY78" fmla="*/ 3973497 h 5809147"/>
                <a:gd name="connsiteX79" fmla="*/ 2398548 w 4670270"/>
                <a:gd name="connsiteY79" fmla="*/ 3978457 h 5809147"/>
                <a:gd name="connsiteX80" fmla="*/ 2259341 w 4670270"/>
                <a:gd name="connsiteY80" fmla="*/ 3973181 h 5809147"/>
                <a:gd name="connsiteX81" fmla="*/ 2153519 w 4670270"/>
                <a:gd name="connsiteY81" fmla="*/ 3983417 h 5809147"/>
                <a:gd name="connsiteX82" fmla="*/ 2066199 w 4670270"/>
                <a:gd name="connsiteY82" fmla="*/ 4006645 h 5809147"/>
                <a:gd name="connsiteX83" fmla="*/ 1895812 w 4670270"/>
                <a:gd name="connsiteY83" fmla="*/ 3979559 h 5809147"/>
                <a:gd name="connsiteX84" fmla="*/ 1600784 w 4670270"/>
                <a:gd name="connsiteY84" fmla="*/ 3814762 h 5809147"/>
                <a:gd name="connsiteX85" fmla="*/ 1523228 w 4670270"/>
                <a:gd name="connsiteY85" fmla="*/ 3802165 h 5809147"/>
                <a:gd name="connsiteX86" fmla="*/ 1384887 w 4670270"/>
                <a:gd name="connsiteY86" fmla="*/ 3816416 h 5809147"/>
                <a:gd name="connsiteX87" fmla="*/ 1240641 w 4670270"/>
                <a:gd name="connsiteY87" fmla="*/ 3842006 h 5809147"/>
                <a:gd name="connsiteX88" fmla="*/ 1201981 w 4670270"/>
                <a:gd name="connsiteY88" fmla="*/ 3872634 h 5809147"/>
                <a:gd name="connsiteX89" fmla="*/ 1145841 w 4670270"/>
                <a:gd name="connsiteY89" fmla="*/ 3959324 h 5809147"/>
                <a:gd name="connsiteX90" fmla="*/ 1110095 w 4670270"/>
                <a:gd name="connsiteY90" fmla="*/ 4035384 h 5809147"/>
                <a:gd name="connsiteX91" fmla="*/ 1069939 w 4670270"/>
                <a:gd name="connsiteY91" fmla="*/ 4072705 h 5809147"/>
                <a:gd name="connsiteX92" fmla="*/ 989942 w 4670270"/>
                <a:gd name="connsiteY92" fmla="*/ 4076878 h 5809147"/>
                <a:gd name="connsiteX93" fmla="*/ 723023 w 4670270"/>
                <a:gd name="connsiteY93" fmla="*/ 4056092 h 5809147"/>
                <a:gd name="connsiteX94" fmla="*/ 601925 w 4670270"/>
                <a:gd name="connsiteY94" fmla="*/ 4037116 h 5809147"/>
                <a:gd name="connsiteX95" fmla="*/ 547991 w 4670270"/>
                <a:gd name="connsiteY95" fmla="*/ 4049950 h 5809147"/>
                <a:gd name="connsiteX96" fmla="*/ 465002 w 4670270"/>
                <a:gd name="connsiteY96" fmla="*/ 4069634 h 5809147"/>
                <a:gd name="connsiteX97" fmla="*/ 364139 w 4670270"/>
                <a:gd name="connsiteY97" fmla="*/ 4020739 h 5809147"/>
                <a:gd name="connsiteX98" fmla="*/ 270285 w 4670270"/>
                <a:gd name="connsiteY98" fmla="*/ 4026959 h 5809147"/>
                <a:gd name="connsiteX99" fmla="*/ 189658 w 4670270"/>
                <a:gd name="connsiteY99" fmla="*/ 4032864 h 5809147"/>
                <a:gd name="connsiteX100" fmla="*/ 127534 w 4670270"/>
                <a:gd name="connsiteY100" fmla="*/ 4035699 h 5809147"/>
                <a:gd name="connsiteX101" fmla="*/ 35884 w 4670270"/>
                <a:gd name="connsiteY101" fmla="*/ 4113806 h 5809147"/>
                <a:gd name="connsiteX102" fmla="*/ 35806 w 4670270"/>
                <a:gd name="connsiteY102" fmla="*/ 4288996 h 5809147"/>
                <a:gd name="connsiteX103" fmla="*/ 73757 w 4670270"/>
                <a:gd name="connsiteY103" fmla="*/ 4326790 h 5809147"/>
                <a:gd name="connsiteX104" fmla="*/ 120369 w 4670270"/>
                <a:gd name="connsiteY104" fmla="*/ 4346553 h 5809147"/>
                <a:gd name="connsiteX105" fmla="*/ 1026239 w 4670270"/>
                <a:gd name="connsiteY105" fmla="*/ 4351198 h 5809147"/>
                <a:gd name="connsiteX106" fmla="*/ 1521890 w 4670270"/>
                <a:gd name="connsiteY106" fmla="*/ 4346317 h 5809147"/>
                <a:gd name="connsiteX107" fmla="*/ 1604327 w 4670270"/>
                <a:gd name="connsiteY107" fmla="*/ 4320491 h 5809147"/>
                <a:gd name="connsiteX108" fmla="*/ 1609839 w 4670270"/>
                <a:gd name="connsiteY108" fmla="*/ 4264115 h 5809147"/>
                <a:gd name="connsiteX109" fmla="*/ 1581100 w 4670270"/>
                <a:gd name="connsiteY109" fmla="*/ 4232463 h 5809147"/>
                <a:gd name="connsiteX110" fmla="*/ 1570785 w 4670270"/>
                <a:gd name="connsiteY110" fmla="*/ 4200653 h 5809147"/>
                <a:gd name="connsiteX111" fmla="*/ 1605036 w 4670270"/>
                <a:gd name="connsiteY111" fmla="*/ 4204826 h 5809147"/>
                <a:gd name="connsiteX112" fmla="*/ 1676450 w 4670270"/>
                <a:gd name="connsiteY112" fmla="*/ 4260808 h 5809147"/>
                <a:gd name="connsiteX113" fmla="*/ 1833295 w 4670270"/>
                <a:gd name="connsiteY113" fmla="*/ 4342380 h 5809147"/>
                <a:gd name="connsiteX114" fmla="*/ 1900221 w 4670270"/>
                <a:gd name="connsiteY114" fmla="*/ 4358836 h 5809147"/>
                <a:gd name="connsiteX115" fmla="*/ 1971242 w 4670270"/>
                <a:gd name="connsiteY115" fmla="*/ 4371749 h 5809147"/>
                <a:gd name="connsiteX116" fmla="*/ 2150605 w 4670270"/>
                <a:gd name="connsiteY116" fmla="*/ 4369072 h 5809147"/>
                <a:gd name="connsiteX117" fmla="*/ 2255168 w 4670270"/>
                <a:gd name="connsiteY117" fmla="*/ 4389150 h 5809147"/>
                <a:gd name="connsiteX118" fmla="*/ 2289812 w 4670270"/>
                <a:gd name="connsiteY118" fmla="*/ 4466469 h 5809147"/>
                <a:gd name="connsiteX119" fmla="*/ 2247924 w 4670270"/>
                <a:gd name="connsiteY119" fmla="*/ 4531191 h 5809147"/>
                <a:gd name="connsiteX120" fmla="*/ 2185565 w 4670270"/>
                <a:gd name="connsiteY120" fmla="*/ 4585520 h 5809147"/>
                <a:gd name="connsiteX121" fmla="*/ 2086592 w 4670270"/>
                <a:gd name="connsiteY121" fmla="*/ 4650163 h 5809147"/>
                <a:gd name="connsiteX122" fmla="*/ 1972187 w 4670270"/>
                <a:gd name="connsiteY122" fmla="*/ 4716460 h 5809147"/>
                <a:gd name="connsiteX123" fmla="*/ 1884316 w 4670270"/>
                <a:gd name="connsiteY123" fmla="*/ 4790945 h 5809147"/>
                <a:gd name="connsiteX124" fmla="*/ 1709756 w 4670270"/>
                <a:gd name="connsiteY124" fmla="*/ 4918499 h 5809147"/>
                <a:gd name="connsiteX125" fmla="*/ 1654562 w 4670270"/>
                <a:gd name="connsiteY125" fmla="*/ 4935821 h 5809147"/>
                <a:gd name="connsiteX126" fmla="*/ 1566140 w 4670270"/>
                <a:gd name="connsiteY126" fmla="*/ 4937081 h 5809147"/>
                <a:gd name="connsiteX127" fmla="*/ 1307961 w 4670270"/>
                <a:gd name="connsiteY127" fmla="*/ 4957474 h 5809147"/>
                <a:gd name="connsiteX128" fmla="*/ 800264 w 4670270"/>
                <a:gd name="connsiteY128" fmla="*/ 5049045 h 5809147"/>
                <a:gd name="connsiteX129" fmla="*/ 532952 w 4670270"/>
                <a:gd name="connsiteY129" fmla="*/ 5113688 h 5809147"/>
                <a:gd name="connsiteX130" fmla="*/ 376501 w 4670270"/>
                <a:gd name="connsiteY130" fmla="*/ 5247856 h 5809147"/>
                <a:gd name="connsiteX131" fmla="*/ 341384 w 4670270"/>
                <a:gd name="connsiteY131" fmla="*/ 5481784 h 5809147"/>
                <a:gd name="connsiteX132" fmla="*/ 413901 w 4670270"/>
                <a:gd name="connsiteY132" fmla="*/ 5675320 h 5809147"/>
                <a:gd name="connsiteX133" fmla="*/ 421303 w 4670270"/>
                <a:gd name="connsiteY133" fmla="*/ 5678391 h 5809147"/>
                <a:gd name="connsiteX134" fmla="*/ 1099780 w 4670270"/>
                <a:gd name="connsiteY134" fmla="*/ 5799016 h 5809147"/>
                <a:gd name="connsiteX135" fmla="*/ 1650861 w 4670270"/>
                <a:gd name="connsiteY135" fmla="*/ 5795551 h 5809147"/>
                <a:gd name="connsiteX136" fmla="*/ 2428232 w 4670270"/>
                <a:gd name="connsiteY136" fmla="*/ 5640203 h 5809147"/>
                <a:gd name="connsiteX137" fmla="*/ 3867625 w 4670270"/>
                <a:gd name="connsiteY137" fmla="*/ 4721184 h 5809147"/>
                <a:gd name="connsiteX138" fmla="*/ 4641217 w 4670270"/>
                <a:gd name="connsiteY138" fmla="*/ 3391787 h 5809147"/>
                <a:gd name="connsiteX139" fmla="*/ 4670271 w 4670270"/>
                <a:gd name="connsiteY139" fmla="*/ 3281161 h 5809147"/>
                <a:gd name="connsiteX140" fmla="*/ 4586337 w 4670270"/>
                <a:gd name="connsiteY140" fmla="*/ 3256280 h 5809147"/>
                <a:gd name="connsiteX141" fmla="*/ 1282371 w 4670270"/>
                <a:gd name="connsiteY141" fmla="*/ 4050108 h 5809147"/>
                <a:gd name="connsiteX142" fmla="*/ 1226468 w 4670270"/>
                <a:gd name="connsiteY142" fmla="*/ 4107034 h 5809147"/>
                <a:gd name="connsiteX143" fmla="*/ 1212925 w 4670270"/>
                <a:gd name="connsiteY143" fmla="*/ 4076091 h 5809147"/>
                <a:gd name="connsiteX144" fmla="*/ 1247018 w 4670270"/>
                <a:gd name="connsiteY144" fmla="*/ 4025148 h 5809147"/>
                <a:gd name="connsiteX145" fmla="*/ 1269852 w 4670270"/>
                <a:gd name="connsiteY145" fmla="*/ 4009637 h 5809147"/>
                <a:gd name="connsiteX146" fmla="*/ 1282293 w 4670270"/>
                <a:gd name="connsiteY146" fmla="*/ 4036722 h 5809147"/>
                <a:gd name="connsiteX147" fmla="*/ 1282371 w 4670270"/>
                <a:gd name="connsiteY147" fmla="*/ 4050108 h 5809147"/>
                <a:gd name="connsiteX148" fmla="*/ 1438586 w 4670270"/>
                <a:gd name="connsiteY148" fmla="*/ 4165615 h 5809147"/>
                <a:gd name="connsiteX149" fmla="*/ 1411185 w 4670270"/>
                <a:gd name="connsiteY149" fmla="*/ 4155143 h 5809147"/>
                <a:gd name="connsiteX150" fmla="*/ 1379533 w 4670270"/>
                <a:gd name="connsiteY150" fmla="*/ 4106483 h 5809147"/>
                <a:gd name="connsiteX151" fmla="*/ 1393391 w 4670270"/>
                <a:gd name="connsiteY151" fmla="*/ 4082941 h 5809147"/>
                <a:gd name="connsiteX152" fmla="*/ 1452286 w 4670270"/>
                <a:gd name="connsiteY152" fmla="*/ 4133884 h 5809147"/>
                <a:gd name="connsiteX153" fmla="*/ 1438586 w 4670270"/>
                <a:gd name="connsiteY153" fmla="*/ 4165615 h 5809147"/>
                <a:gd name="connsiteX154" fmla="*/ 2501221 w 4670270"/>
                <a:gd name="connsiteY154" fmla="*/ 2848422 h 5809147"/>
                <a:gd name="connsiteX155" fmla="*/ 2521378 w 4670270"/>
                <a:gd name="connsiteY155" fmla="*/ 2869603 h 5809147"/>
                <a:gd name="connsiteX156" fmla="*/ 2508544 w 4670270"/>
                <a:gd name="connsiteY156" fmla="*/ 2882830 h 5809147"/>
                <a:gd name="connsiteX157" fmla="*/ 2494450 w 4670270"/>
                <a:gd name="connsiteY157" fmla="*/ 2862595 h 5809147"/>
                <a:gd name="connsiteX158" fmla="*/ 2501221 w 4670270"/>
                <a:gd name="connsiteY158" fmla="*/ 2848422 h 5809147"/>
                <a:gd name="connsiteX159" fmla="*/ 3019390 w 4670270"/>
                <a:gd name="connsiteY159" fmla="*/ 2254587 h 5809147"/>
                <a:gd name="connsiteX160" fmla="*/ 2920339 w 4670270"/>
                <a:gd name="connsiteY160" fmla="*/ 2411668 h 5809147"/>
                <a:gd name="connsiteX161" fmla="*/ 2843413 w 4670270"/>
                <a:gd name="connsiteY161" fmla="*/ 2542292 h 5809147"/>
                <a:gd name="connsiteX162" fmla="*/ 2679876 w 4670270"/>
                <a:gd name="connsiteY162" fmla="*/ 2776614 h 5809147"/>
                <a:gd name="connsiteX163" fmla="*/ 2544921 w 4670270"/>
                <a:gd name="connsiteY163" fmla="*/ 3040383 h 5809147"/>
                <a:gd name="connsiteX164" fmla="*/ 2534685 w 4670270"/>
                <a:gd name="connsiteY164" fmla="*/ 3053453 h 5809147"/>
                <a:gd name="connsiteX165" fmla="*/ 2525866 w 4670270"/>
                <a:gd name="connsiteY165" fmla="*/ 3041249 h 5809147"/>
                <a:gd name="connsiteX166" fmla="*/ 2494765 w 4670270"/>
                <a:gd name="connsiteY166" fmla="*/ 2928340 h 5809147"/>
                <a:gd name="connsiteX167" fmla="*/ 2514371 w 4670270"/>
                <a:gd name="connsiteY167" fmla="*/ 2895979 h 5809147"/>
                <a:gd name="connsiteX168" fmla="*/ 2525787 w 4670270"/>
                <a:gd name="connsiteY168" fmla="*/ 2838265 h 5809147"/>
                <a:gd name="connsiteX169" fmla="*/ 2508465 w 4670270"/>
                <a:gd name="connsiteY169" fmla="*/ 2752757 h 5809147"/>
                <a:gd name="connsiteX170" fmla="*/ 2598147 w 4670270"/>
                <a:gd name="connsiteY170" fmla="*/ 2567724 h 5809147"/>
                <a:gd name="connsiteX171" fmla="*/ 2662160 w 4670270"/>
                <a:gd name="connsiteY171" fmla="*/ 2459697 h 5809147"/>
                <a:gd name="connsiteX172" fmla="*/ 2718929 w 4670270"/>
                <a:gd name="connsiteY172" fmla="*/ 2453634 h 5809147"/>
                <a:gd name="connsiteX173" fmla="*/ 2795305 w 4670270"/>
                <a:gd name="connsiteY173" fmla="*/ 2450249 h 5809147"/>
                <a:gd name="connsiteX174" fmla="*/ 2825933 w 4670270"/>
                <a:gd name="connsiteY174" fmla="*/ 2437257 h 5809147"/>
                <a:gd name="connsiteX175" fmla="*/ 2851051 w 4670270"/>
                <a:gd name="connsiteY175" fmla="*/ 2389385 h 5809147"/>
                <a:gd name="connsiteX176" fmla="*/ 2799635 w 4670270"/>
                <a:gd name="connsiteY176" fmla="*/ 2310018 h 5809147"/>
                <a:gd name="connsiteX177" fmla="*/ 2853255 w 4670270"/>
                <a:gd name="connsiteY177" fmla="*/ 2296239 h 5809147"/>
                <a:gd name="connsiteX178" fmla="*/ 2859003 w 4670270"/>
                <a:gd name="connsiteY178" fmla="*/ 2251831 h 5809147"/>
                <a:gd name="connsiteX179" fmla="*/ 2783336 w 4670270"/>
                <a:gd name="connsiteY179" fmla="*/ 2201361 h 5809147"/>
                <a:gd name="connsiteX180" fmla="*/ 2787273 w 4670270"/>
                <a:gd name="connsiteY180" fmla="*/ 2136560 h 5809147"/>
                <a:gd name="connsiteX181" fmla="*/ 2884277 w 4670270"/>
                <a:gd name="connsiteY181" fmla="*/ 2080106 h 5809147"/>
                <a:gd name="connsiteX182" fmla="*/ 2916481 w 4670270"/>
                <a:gd name="connsiteY182" fmla="*/ 2078767 h 5809147"/>
                <a:gd name="connsiteX183" fmla="*/ 3028839 w 4670270"/>
                <a:gd name="connsiteY183" fmla="*/ 2212620 h 5809147"/>
                <a:gd name="connsiteX184" fmla="*/ 3019390 w 4670270"/>
                <a:gd name="connsiteY184" fmla="*/ 2254587 h 580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670270" h="5809147">
                  <a:moveTo>
                    <a:pt x="4586337" y="3256280"/>
                  </a:moveTo>
                  <a:cubicBezTo>
                    <a:pt x="4502167" y="3294862"/>
                    <a:pt x="4415084" y="3327537"/>
                    <a:pt x="4336032" y="3376748"/>
                  </a:cubicBezTo>
                  <a:cubicBezTo>
                    <a:pt x="4321938" y="3385488"/>
                    <a:pt x="4309970" y="3388323"/>
                    <a:pt x="4296033" y="3374622"/>
                  </a:cubicBezTo>
                  <a:cubicBezTo>
                    <a:pt x="4285404" y="3364229"/>
                    <a:pt x="4272176" y="3354938"/>
                    <a:pt x="4258318" y="3349820"/>
                  </a:cubicBezTo>
                  <a:cubicBezTo>
                    <a:pt x="4229186" y="3339033"/>
                    <a:pt x="4217296" y="3318798"/>
                    <a:pt x="4209344" y="3289507"/>
                  </a:cubicBezTo>
                  <a:cubicBezTo>
                    <a:pt x="4151630" y="3077705"/>
                    <a:pt x="4085018" y="2868894"/>
                    <a:pt x="3988250" y="2671028"/>
                  </a:cubicBezTo>
                  <a:cubicBezTo>
                    <a:pt x="3928961" y="2549851"/>
                    <a:pt x="3859751" y="2434659"/>
                    <a:pt x="3751645" y="2350646"/>
                  </a:cubicBezTo>
                  <a:cubicBezTo>
                    <a:pt x="3701883" y="2311986"/>
                    <a:pt x="3664798" y="2265138"/>
                    <a:pt x="3628500" y="2215455"/>
                  </a:cubicBezTo>
                  <a:cubicBezTo>
                    <a:pt x="3583148" y="2153331"/>
                    <a:pt x="3554409" y="2080184"/>
                    <a:pt x="3502757" y="2023021"/>
                  </a:cubicBezTo>
                  <a:cubicBezTo>
                    <a:pt x="3465751" y="1981999"/>
                    <a:pt x="3456224" y="1930348"/>
                    <a:pt x="3432603" y="1884287"/>
                  </a:cubicBezTo>
                  <a:cubicBezTo>
                    <a:pt x="3450003" y="1876964"/>
                    <a:pt x="3475829" y="1891924"/>
                    <a:pt x="3477719" y="1863342"/>
                  </a:cubicBezTo>
                  <a:cubicBezTo>
                    <a:pt x="3479845" y="1831060"/>
                    <a:pt x="3483152" y="1799802"/>
                    <a:pt x="3465357" y="1767598"/>
                  </a:cubicBezTo>
                  <a:cubicBezTo>
                    <a:pt x="3436382" y="1715081"/>
                    <a:pt x="3440712" y="1659807"/>
                    <a:pt x="3474569" y="1609258"/>
                  </a:cubicBezTo>
                  <a:cubicBezTo>
                    <a:pt x="3501340" y="1569259"/>
                    <a:pt x="3528032" y="1529340"/>
                    <a:pt x="3553306" y="1488318"/>
                  </a:cubicBezTo>
                  <a:cubicBezTo>
                    <a:pt x="3604328" y="1405408"/>
                    <a:pt x="3626374" y="1315805"/>
                    <a:pt x="3632358" y="1219903"/>
                  </a:cubicBezTo>
                  <a:cubicBezTo>
                    <a:pt x="3635902" y="1163449"/>
                    <a:pt x="3627792" y="1107388"/>
                    <a:pt x="3630626" y="1051484"/>
                  </a:cubicBezTo>
                  <a:cubicBezTo>
                    <a:pt x="3632122" y="1021564"/>
                    <a:pt x="3615351" y="985109"/>
                    <a:pt x="3651019" y="961724"/>
                  </a:cubicBezTo>
                  <a:cubicBezTo>
                    <a:pt x="3653854" y="959913"/>
                    <a:pt x="3654484" y="950858"/>
                    <a:pt x="3652751" y="946607"/>
                  </a:cubicBezTo>
                  <a:cubicBezTo>
                    <a:pt x="3640705" y="918025"/>
                    <a:pt x="3657318" y="896924"/>
                    <a:pt x="3670939" y="875507"/>
                  </a:cubicBezTo>
                  <a:cubicBezTo>
                    <a:pt x="3685348" y="852909"/>
                    <a:pt x="3699993" y="830391"/>
                    <a:pt x="3709993" y="805510"/>
                  </a:cubicBezTo>
                  <a:cubicBezTo>
                    <a:pt x="3740464" y="730001"/>
                    <a:pt x="3764401" y="654177"/>
                    <a:pt x="3728811" y="572920"/>
                  </a:cubicBezTo>
                  <a:cubicBezTo>
                    <a:pt x="3721489" y="556071"/>
                    <a:pt x="3719835" y="536701"/>
                    <a:pt x="3716213" y="518356"/>
                  </a:cubicBezTo>
                  <a:cubicBezTo>
                    <a:pt x="3696608" y="419147"/>
                    <a:pt x="3650153" y="334741"/>
                    <a:pt x="3569290" y="273877"/>
                  </a:cubicBezTo>
                  <a:cubicBezTo>
                    <a:pt x="3535354" y="248366"/>
                    <a:pt x="3508741" y="223879"/>
                    <a:pt x="3495907" y="181440"/>
                  </a:cubicBezTo>
                  <a:cubicBezTo>
                    <a:pt x="3487876" y="154826"/>
                    <a:pt x="3469845" y="126402"/>
                    <a:pt x="3439846" y="117269"/>
                  </a:cubicBezTo>
                  <a:cubicBezTo>
                    <a:pt x="3414729" y="109631"/>
                    <a:pt x="3387250" y="108214"/>
                    <a:pt x="3360716" y="107033"/>
                  </a:cubicBezTo>
                  <a:cubicBezTo>
                    <a:pt x="3329300" y="105616"/>
                    <a:pt x="3309064" y="89711"/>
                    <a:pt x="3295442" y="63491"/>
                  </a:cubicBezTo>
                  <a:cubicBezTo>
                    <a:pt x="3284105" y="41760"/>
                    <a:pt x="3270483" y="22391"/>
                    <a:pt x="3248751" y="10029"/>
                  </a:cubicBezTo>
                  <a:cubicBezTo>
                    <a:pt x="3234027" y="1683"/>
                    <a:pt x="3217020" y="-2648"/>
                    <a:pt x="3203163" y="7903"/>
                  </a:cubicBezTo>
                  <a:cubicBezTo>
                    <a:pt x="3183715" y="22706"/>
                    <a:pt x="3165999" y="19477"/>
                    <a:pt x="3145763" y="11367"/>
                  </a:cubicBezTo>
                  <a:cubicBezTo>
                    <a:pt x="3097733" y="-7844"/>
                    <a:pt x="3091592" y="-6112"/>
                    <a:pt x="3072695" y="43335"/>
                  </a:cubicBezTo>
                  <a:cubicBezTo>
                    <a:pt x="3061199" y="73570"/>
                    <a:pt x="3039468" y="82861"/>
                    <a:pt x="3011201" y="85223"/>
                  </a:cubicBezTo>
                  <a:cubicBezTo>
                    <a:pt x="2990730" y="86955"/>
                    <a:pt x="2970258" y="88136"/>
                    <a:pt x="2949787" y="89632"/>
                  </a:cubicBezTo>
                  <a:cubicBezTo>
                    <a:pt x="2913961" y="92230"/>
                    <a:pt x="2890340" y="109789"/>
                    <a:pt x="2878766" y="144591"/>
                  </a:cubicBezTo>
                  <a:cubicBezTo>
                    <a:pt x="2872467" y="163566"/>
                    <a:pt x="2867034" y="182621"/>
                    <a:pt x="2870420" y="202226"/>
                  </a:cubicBezTo>
                  <a:cubicBezTo>
                    <a:pt x="2875065" y="229627"/>
                    <a:pt x="2861680" y="247185"/>
                    <a:pt x="2843728" y="264743"/>
                  </a:cubicBezTo>
                  <a:cubicBezTo>
                    <a:pt x="2801052" y="306395"/>
                    <a:pt x="2769321" y="354267"/>
                    <a:pt x="2759636" y="415052"/>
                  </a:cubicBezTo>
                  <a:cubicBezTo>
                    <a:pt x="2755621" y="440248"/>
                    <a:pt x="2758692" y="464893"/>
                    <a:pt x="2758219" y="489853"/>
                  </a:cubicBezTo>
                  <a:cubicBezTo>
                    <a:pt x="2757353" y="533158"/>
                    <a:pt x="2755227" y="535993"/>
                    <a:pt x="2715386" y="549614"/>
                  </a:cubicBezTo>
                  <a:cubicBezTo>
                    <a:pt x="2712237" y="550717"/>
                    <a:pt x="2709560" y="553394"/>
                    <a:pt x="2706725" y="555283"/>
                  </a:cubicBezTo>
                  <a:cubicBezTo>
                    <a:pt x="2701292" y="551583"/>
                    <a:pt x="2695308" y="551740"/>
                    <a:pt x="2689009" y="551661"/>
                  </a:cubicBezTo>
                  <a:cubicBezTo>
                    <a:pt x="2638303" y="550953"/>
                    <a:pt x="2587754" y="552764"/>
                    <a:pt x="2537677" y="561661"/>
                  </a:cubicBezTo>
                  <a:cubicBezTo>
                    <a:pt x="2537677" y="561661"/>
                    <a:pt x="2537677" y="561661"/>
                    <a:pt x="2537677" y="561661"/>
                  </a:cubicBezTo>
                  <a:lnTo>
                    <a:pt x="2537677" y="561661"/>
                  </a:lnTo>
                  <a:cubicBezTo>
                    <a:pt x="2497836" y="561031"/>
                    <a:pt x="2480513" y="594731"/>
                    <a:pt x="2457443" y="617328"/>
                  </a:cubicBezTo>
                  <a:cubicBezTo>
                    <a:pt x="2427445" y="646697"/>
                    <a:pt x="2404926" y="681971"/>
                    <a:pt x="2396737" y="725119"/>
                  </a:cubicBezTo>
                  <a:cubicBezTo>
                    <a:pt x="2388785" y="767165"/>
                    <a:pt x="2386029" y="809840"/>
                    <a:pt x="2376896" y="851807"/>
                  </a:cubicBezTo>
                  <a:cubicBezTo>
                    <a:pt x="2370990" y="878735"/>
                    <a:pt x="2362802" y="899443"/>
                    <a:pt x="2332567" y="903695"/>
                  </a:cubicBezTo>
                  <a:cubicBezTo>
                    <a:pt x="2321071" y="905348"/>
                    <a:pt x="2313906" y="912592"/>
                    <a:pt x="2307449" y="921883"/>
                  </a:cubicBezTo>
                  <a:cubicBezTo>
                    <a:pt x="2258948" y="992353"/>
                    <a:pt x="2241074" y="1070933"/>
                    <a:pt x="2246192" y="1155181"/>
                  </a:cubicBezTo>
                  <a:cubicBezTo>
                    <a:pt x="2249657" y="1212187"/>
                    <a:pt x="2254932" y="1269035"/>
                    <a:pt x="2259420" y="1325962"/>
                  </a:cubicBezTo>
                  <a:cubicBezTo>
                    <a:pt x="2264144" y="1385802"/>
                    <a:pt x="2277687" y="1442729"/>
                    <a:pt x="2303670" y="1497845"/>
                  </a:cubicBezTo>
                  <a:cubicBezTo>
                    <a:pt x="2314457" y="1520679"/>
                    <a:pt x="2321780" y="1543749"/>
                    <a:pt x="2343039" y="1558157"/>
                  </a:cubicBezTo>
                  <a:cubicBezTo>
                    <a:pt x="2366896" y="1574456"/>
                    <a:pt x="2377053" y="1596975"/>
                    <a:pt x="2375400" y="1624454"/>
                  </a:cubicBezTo>
                  <a:cubicBezTo>
                    <a:pt x="2371856" y="1684137"/>
                    <a:pt x="2367762" y="1743820"/>
                    <a:pt x="2362251" y="1803266"/>
                  </a:cubicBezTo>
                  <a:cubicBezTo>
                    <a:pt x="2358629" y="1842084"/>
                    <a:pt x="2372014" y="1863657"/>
                    <a:pt x="2410516" y="1872397"/>
                  </a:cubicBezTo>
                  <a:cubicBezTo>
                    <a:pt x="2419965" y="1874523"/>
                    <a:pt x="2430043" y="1874838"/>
                    <a:pt x="2439806" y="1874681"/>
                  </a:cubicBezTo>
                  <a:cubicBezTo>
                    <a:pt x="2456026" y="1874366"/>
                    <a:pt x="2462876" y="1882082"/>
                    <a:pt x="2461538" y="1897672"/>
                  </a:cubicBezTo>
                  <a:cubicBezTo>
                    <a:pt x="2460829" y="1905624"/>
                    <a:pt x="2460200" y="1913734"/>
                    <a:pt x="2458388" y="1921450"/>
                  </a:cubicBezTo>
                  <a:cubicBezTo>
                    <a:pt x="2452719" y="1945544"/>
                    <a:pt x="2458704" y="1962551"/>
                    <a:pt x="2483584" y="1972472"/>
                  </a:cubicBezTo>
                  <a:cubicBezTo>
                    <a:pt x="2499332" y="1978692"/>
                    <a:pt x="2516812" y="1989164"/>
                    <a:pt x="2516733" y="2007825"/>
                  </a:cubicBezTo>
                  <a:cubicBezTo>
                    <a:pt x="2516654" y="2036643"/>
                    <a:pt x="2529646" y="2050894"/>
                    <a:pt x="2555078" y="2061130"/>
                  </a:cubicBezTo>
                  <a:cubicBezTo>
                    <a:pt x="2584368" y="2072941"/>
                    <a:pt x="2597832" y="2102231"/>
                    <a:pt x="2600115" y="2129395"/>
                  </a:cubicBezTo>
                  <a:cubicBezTo>
                    <a:pt x="2602162" y="2153174"/>
                    <a:pt x="2570353" y="2151993"/>
                    <a:pt x="2553582" y="2161756"/>
                  </a:cubicBezTo>
                  <a:cubicBezTo>
                    <a:pt x="2546180" y="2166087"/>
                    <a:pt x="2536732" y="2168212"/>
                    <a:pt x="2527992" y="2168921"/>
                  </a:cubicBezTo>
                  <a:cubicBezTo>
                    <a:pt x="2504134" y="2170732"/>
                    <a:pt x="2483427" y="2180417"/>
                    <a:pt x="2462798" y="2191440"/>
                  </a:cubicBezTo>
                  <a:cubicBezTo>
                    <a:pt x="2435318" y="2206164"/>
                    <a:pt x="2408154" y="2221911"/>
                    <a:pt x="2379573" y="2234194"/>
                  </a:cubicBezTo>
                  <a:cubicBezTo>
                    <a:pt x="2338629" y="2251674"/>
                    <a:pt x="2318394" y="2281200"/>
                    <a:pt x="2311307" y="2324978"/>
                  </a:cubicBezTo>
                  <a:cubicBezTo>
                    <a:pt x="2291072" y="2449855"/>
                    <a:pt x="2277215" y="2575204"/>
                    <a:pt x="2270758" y="2701499"/>
                  </a:cubicBezTo>
                  <a:cubicBezTo>
                    <a:pt x="2269498" y="2726931"/>
                    <a:pt x="2256507" y="2754174"/>
                    <a:pt x="2262333" y="2777165"/>
                  </a:cubicBezTo>
                  <a:cubicBezTo>
                    <a:pt x="2271939" y="2815274"/>
                    <a:pt x="2274616" y="2855036"/>
                    <a:pt x="2286820" y="2891728"/>
                  </a:cubicBezTo>
                  <a:cubicBezTo>
                    <a:pt x="2308001" y="2955032"/>
                    <a:pt x="2317213" y="3019597"/>
                    <a:pt x="2322173" y="3085421"/>
                  </a:cubicBezTo>
                  <a:cubicBezTo>
                    <a:pt x="2322803" y="3094160"/>
                    <a:pt x="2325086" y="3102979"/>
                    <a:pt x="2317056" y="3110380"/>
                  </a:cubicBezTo>
                  <a:cubicBezTo>
                    <a:pt x="2269104" y="3154788"/>
                    <a:pt x="2273435" y="3211715"/>
                    <a:pt x="2283198" y="3267776"/>
                  </a:cubicBezTo>
                  <a:cubicBezTo>
                    <a:pt x="2297214" y="3348324"/>
                    <a:pt x="2330440" y="3422652"/>
                    <a:pt x="2364613" y="3496350"/>
                  </a:cubicBezTo>
                  <a:cubicBezTo>
                    <a:pt x="2418311" y="3612172"/>
                    <a:pt x="2481537" y="3723034"/>
                    <a:pt x="2544054" y="3834211"/>
                  </a:cubicBezTo>
                  <a:cubicBezTo>
                    <a:pt x="2555078" y="3853895"/>
                    <a:pt x="2562715" y="3874839"/>
                    <a:pt x="2544291" y="3892948"/>
                  </a:cubicBezTo>
                  <a:cubicBezTo>
                    <a:pt x="2517913" y="3918853"/>
                    <a:pt x="2486813" y="3938537"/>
                    <a:pt x="2450042" y="3946647"/>
                  </a:cubicBezTo>
                  <a:cubicBezTo>
                    <a:pt x="2433350" y="3950348"/>
                    <a:pt x="2413272" y="3945860"/>
                    <a:pt x="2413981" y="3973497"/>
                  </a:cubicBezTo>
                  <a:cubicBezTo>
                    <a:pt x="2414217" y="3981843"/>
                    <a:pt x="2404532" y="3978693"/>
                    <a:pt x="2398548" y="3978457"/>
                  </a:cubicBezTo>
                  <a:cubicBezTo>
                    <a:pt x="2352172" y="3976646"/>
                    <a:pt x="2305717" y="3974363"/>
                    <a:pt x="2259341" y="3973181"/>
                  </a:cubicBezTo>
                  <a:cubicBezTo>
                    <a:pt x="2223673" y="3972315"/>
                    <a:pt x="2186588" y="3969717"/>
                    <a:pt x="2153519" y="3983417"/>
                  </a:cubicBezTo>
                  <a:cubicBezTo>
                    <a:pt x="2125016" y="3995306"/>
                    <a:pt x="2096198" y="4003417"/>
                    <a:pt x="2066199" y="4006645"/>
                  </a:cubicBezTo>
                  <a:cubicBezTo>
                    <a:pt x="2007304" y="4012943"/>
                    <a:pt x="1947778" y="4017196"/>
                    <a:pt x="1895812" y="3979559"/>
                  </a:cubicBezTo>
                  <a:cubicBezTo>
                    <a:pt x="1803926" y="3913026"/>
                    <a:pt x="1711410" y="3848540"/>
                    <a:pt x="1600784" y="3814762"/>
                  </a:cubicBezTo>
                  <a:cubicBezTo>
                    <a:pt x="1574643" y="3806810"/>
                    <a:pt x="1550392" y="3799251"/>
                    <a:pt x="1523228" y="3802165"/>
                  </a:cubicBezTo>
                  <a:cubicBezTo>
                    <a:pt x="1477088" y="3807125"/>
                    <a:pt x="1430948" y="3811219"/>
                    <a:pt x="1384887" y="3816416"/>
                  </a:cubicBezTo>
                  <a:cubicBezTo>
                    <a:pt x="1336306" y="3821928"/>
                    <a:pt x="1286780" y="3822478"/>
                    <a:pt x="1240641" y="3842006"/>
                  </a:cubicBezTo>
                  <a:cubicBezTo>
                    <a:pt x="1224893" y="3848698"/>
                    <a:pt x="1206784" y="3855233"/>
                    <a:pt x="1201981" y="3872634"/>
                  </a:cubicBezTo>
                  <a:cubicBezTo>
                    <a:pt x="1192139" y="3907830"/>
                    <a:pt x="1166864" y="3932002"/>
                    <a:pt x="1145841" y="3959324"/>
                  </a:cubicBezTo>
                  <a:cubicBezTo>
                    <a:pt x="1128440" y="3982000"/>
                    <a:pt x="1112221" y="4004597"/>
                    <a:pt x="1110095" y="4035384"/>
                  </a:cubicBezTo>
                  <a:cubicBezTo>
                    <a:pt x="1108520" y="4057588"/>
                    <a:pt x="1090804" y="4068689"/>
                    <a:pt x="1069939" y="4072705"/>
                  </a:cubicBezTo>
                  <a:cubicBezTo>
                    <a:pt x="1043562" y="4077823"/>
                    <a:pt x="1016791" y="4079004"/>
                    <a:pt x="989942" y="4076878"/>
                  </a:cubicBezTo>
                  <a:cubicBezTo>
                    <a:pt x="900969" y="4069950"/>
                    <a:pt x="811917" y="4063808"/>
                    <a:pt x="723023" y="4056092"/>
                  </a:cubicBezTo>
                  <a:cubicBezTo>
                    <a:pt x="682237" y="4052548"/>
                    <a:pt x="640270" y="4051604"/>
                    <a:pt x="601925" y="4037116"/>
                  </a:cubicBezTo>
                  <a:cubicBezTo>
                    <a:pt x="577989" y="4028061"/>
                    <a:pt x="562872" y="4032864"/>
                    <a:pt x="547991" y="4049950"/>
                  </a:cubicBezTo>
                  <a:cubicBezTo>
                    <a:pt x="524999" y="4076327"/>
                    <a:pt x="496496" y="4078925"/>
                    <a:pt x="465002" y="4069634"/>
                  </a:cubicBezTo>
                  <a:cubicBezTo>
                    <a:pt x="428704" y="4058847"/>
                    <a:pt x="395634" y="4040738"/>
                    <a:pt x="364139" y="4020739"/>
                  </a:cubicBezTo>
                  <a:cubicBezTo>
                    <a:pt x="329967" y="3999086"/>
                    <a:pt x="300677" y="3998141"/>
                    <a:pt x="270285" y="4026959"/>
                  </a:cubicBezTo>
                  <a:cubicBezTo>
                    <a:pt x="246034" y="4049950"/>
                    <a:pt x="218082" y="4052234"/>
                    <a:pt x="189658" y="4032864"/>
                  </a:cubicBezTo>
                  <a:cubicBezTo>
                    <a:pt x="168241" y="4018298"/>
                    <a:pt x="147691" y="4021526"/>
                    <a:pt x="127534" y="4035699"/>
                  </a:cubicBezTo>
                  <a:cubicBezTo>
                    <a:pt x="94544" y="4058926"/>
                    <a:pt x="66592" y="4088059"/>
                    <a:pt x="35884" y="4113806"/>
                  </a:cubicBezTo>
                  <a:cubicBezTo>
                    <a:pt x="-12066" y="4154119"/>
                    <a:pt x="-11830" y="4249549"/>
                    <a:pt x="35806" y="4288996"/>
                  </a:cubicBezTo>
                  <a:cubicBezTo>
                    <a:pt x="49506" y="4300334"/>
                    <a:pt x="62183" y="4313247"/>
                    <a:pt x="73757" y="4326790"/>
                  </a:cubicBezTo>
                  <a:cubicBezTo>
                    <a:pt x="86434" y="4341514"/>
                    <a:pt x="100685" y="4346474"/>
                    <a:pt x="120369" y="4346553"/>
                  </a:cubicBezTo>
                  <a:cubicBezTo>
                    <a:pt x="422326" y="4347655"/>
                    <a:pt x="724283" y="4350411"/>
                    <a:pt x="1026239" y="4351198"/>
                  </a:cubicBezTo>
                  <a:cubicBezTo>
                    <a:pt x="1191430" y="4351592"/>
                    <a:pt x="1356778" y="4356159"/>
                    <a:pt x="1521890" y="4346317"/>
                  </a:cubicBezTo>
                  <a:cubicBezTo>
                    <a:pt x="1551495" y="4344584"/>
                    <a:pt x="1580785" y="4341907"/>
                    <a:pt x="1604327" y="4320491"/>
                  </a:cubicBezTo>
                  <a:cubicBezTo>
                    <a:pt x="1623854" y="4302696"/>
                    <a:pt x="1626137" y="4284981"/>
                    <a:pt x="1609839" y="4264115"/>
                  </a:cubicBezTo>
                  <a:cubicBezTo>
                    <a:pt x="1601099" y="4252935"/>
                    <a:pt x="1589525" y="4243801"/>
                    <a:pt x="1581100" y="4232463"/>
                  </a:cubicBezTo>
                  <a:cubicBezTo>
                    <a:pt x="1574250" y="4223329"/>
                    <a:pt x="1559211" y="4213408"/>
                    <a:pt x="1570785" y="4200653"/>
                  </a:cubicBezTo>
                  <a:cubicBezTo>
                    <a:pt x="1581100" y="4189315"/>
                    <a:pt x="1594328" y="4199315"/>
                    <a:pt x="1605036" y="4204826"/>
                  </a:cubicBezTo>
                  <a:cubicBezTo>
                    <a:pt x="1632436" y="4218762"/>
                    <a:pt x="1654168" y="4240100"/>
                    <a:pt x="1676450" y="4260808"/>
                  </a:cubicBezTo>
                  <a:cubicBezTo>
                    <a:pt x="1721173" y="4302460"/>
                    <a:pt x="1772510" y="4331120"/>
                    <a:pt x="1833295" y="4342380"/>
                  </a:cubicBezTo>
                  <a:cubicBezTo>
                    <a:pt x="1855971" y="4346553"/>
                    <a:pt x="1881797" y="4345135"/>
                    <a:pt x="1900221" y="4358836"/>
                  </a:cubicBezTo>
                  <a:cubicBezTo>
                    <a:pt x="1923134" y="4375843"/>
                    <a:pt x="1946755" y="4374111"/>
                    <a:pt x="1971242" y="4371749"/>
                  </a:cubicBezTo>
                  <a:cubicBezTo>
                    <a:pt x="2031004" y="4365922"/>
                    <a:pt x="2090844" y="4366788"/>
                    <a:pt x="2150605" y="4369072"/>
                  </a:cubicBezTo>
                  <a:cubicBezTo>
                    <a:pt x="2186116" y="4370489"/>
                    <a:pt x="2221783" y="4374977"/>
                    <a:pt x="2255168" y="4389150"/>
                  </a:cubicBezTo>
                  <a:cubicBezTo>
                    <a:pt x="2292017" y="4404818"/>
                    <a:pt x="2303040" y="4429384"/>
                    <a:pt x="2289812" y="4466469"/>
                  </a:cubicBezTo>
                  <a:cubicBezTo>
                    <a:pt x="2280915" y="4491193"/>
                    <a:pt x="2265798" y="4512058"/>
                    <a:pt x="2247924" y="4531191"/>
                  </a:cubicBezTo>
                  <a:cubicBezTo>
                    <a:pt x="2228949" y="4551584"/>
                    <a:pt x="2202414" y="4564576"/>
                    <a:pt x="2185565" y="4585520"/>
                  </a:cubicBezTo>
                  <a:cubicBezTo>
                    <a:pt x="2158873" y="4618747"/>
                    <a:pt x="2124937" y="4640321"/>
                    <a:pt x="2086592" y="4650163"/>
                  </a:cubicBezTo>
                  <a:cubicBezTo>
                    <a:pt x="2041003" y="4661895"/>
                    <a:pt x="2006674" y="4688193"/>
                    <a:pt x="1972187" y="4716460"/>
                  </a:cubicBezTo>
                  <a:cubicBezTo>
                    <a:pt x="1942503" y="4740789"/>
                    <a:pt x="1912662" y="4765040"/>
                    <a:pt x="1884316" y="4790945"/>
                  </a:cubicBezTo>
                  <a:cubicBezTo>
                    <a:pt x="1830854" y="4839998"/>
                    <a:pt x="1761801" y="4867399"/>
                    <a:pt x="1709756" y="4918499"/>
                  </a:cubicBezTo>
                  <a:cubicBezTo>
                    <a:pt x="1695741" y="4932278"/>
                    <a:pt x="1674482" y="4935270"/>
                    <a:pt x="1654562" y="4935821"/>
                  </a:cubicBezTo>
                  <a:cubicBezTo>
                    <a:pt x="1625114" y="4936608"/>
                    <a:pt x="1595587" y="4936766"/>
                    <a:pt x="1566140" y="4937081"/>
                  </a:cubicBezTo>
                  <a:cubicBezTo>
                    <a:pt x="1479608" y="4937947"/>
                    <a:pt x="1393706" y="4940624"/>
                    <a:pt x="1307961" y="4957474"/>
                  </a:cubicBezTo>
                  <a:cubicBezTo>
                    <a:pt x="1139306" y="4990701"/>
                    <a:pt x="969470" y="5018259"/>
                    <a:pt x="800264" y="5049045"/>
                  </a:cubicBezTo>
                  <a:cubicBezTo>
                    <a:pt x="709953" y="5065501"/>
                    <a:pt x="619641" y="5081957"/>
                    <a:pt x="532952" y="5113688"/>
                  </a:cubicBezTo>
                  <a:cubicBezTo>
                    <a:pt x="463978" y="5138884"/>
                    <a:pt x="413193" y="5182268"/>
                    <a:pt x="376501" y="5247856"/>
                  </a:cubicBezTo>
                  <a:cubicBezTo>
                    <a:pt x="334456" y="5322971"/>
                    <a:pt x="335322" y="5401000"/>
                    <a:pt x="341384" y="5481784"/>
                  </a:cubicBezTo>
                  <a:cubicBezTo>
                    <a:pt x="346817" y="5553592"/>
                    <a:pt x="362250" y="5621070"/>
                    <a:pt x="413901" y="5675320"/>
                  </a:cubicBezTo>
                  <a:cubicBezTo>
                    <a:pt x="416342" y="5676343"/>
                    <a:pt x="418783" y="5677682"/>
                    <a:pt x="421303" y="5678391"/>
                  </a:cubicBezTo>
                  <a:cubicBezTo>
                    <a:pt x="643262" y="5741931"/>
                    <a:pt x="869868" y="5779883"/>
                    <a:pt x="1099780" y="5799016"/>
                  </a:cubicBezTo>
                  <a:cubicBezTo>
                    <a:pt x="1283552" y="5814291"/>
                    <a:pt x="1467089" y="5811614"/>
                    <a:pt x="1650861" y="5795551"/>
                  </a:cubicBezTo>
                  <a:cubicBezTo>
                    <a:pt x="1915811" y="5772324"/>
                    <a:pt x="2175407" y="5722720"/>
                    <a:pt x="2428232" y="5640203"/>
                  </a:cubicBezTo>
                  <a:cubicBezTo>
                    <a:pt x="2986872" y="5457769"/>
                    <a:pt x="3466774" y="5149671"/>
                    <a:pt x="3867625" y="4721184"/>
                  </a:cubicBezTo>
                  <a:cubicBezTo>
                    <a:pt x="4226351" y="4337656"/>
                    <a:pt x="4487601" y="3895547"/>
                    <a:pt x="4641217" y="3391787"/>
                  </a:cubicBezTo>
                  <a:cubicBezTo>
                    <a:pt x="4652319" y="3355332"/>
                    <a:pt x="4666413" y="3319506"/>
                    <a:pt x="4670271" y="3281161"/>
                  </a:cubicBezTo>
                  <a:cubicBezTo>
                    <a:pt x="4647437" y="3255965"/>
                    <a:pt x="4617045" y="3242265"/>
                    <a:pt x="4586337" y="3256280"/>
                  </a:cubicBezTo>
                  <a:close/>
                  <a:moveTo>
                    <a:pt x="1282371" y="4050108"/>
                  </a:moveTo>
                  <a:cubicBezTo>
                    <a:pt x="1282450" y="4093728"/>
                    <a:pt x="1259380" y="4116719"/>
                    <a:pt x="1226468" y="4107034"/>
                  </a:cubicBezTo>
                  <a:cubicBezTo>
                    <a:pt x="1208595" y="4101759"/>
                    <a:pt x="1202138" y="4092862"/>
                    <a:pt x="1212925" y="4076091"/>
                  </a:cubicBezTo>
                  <a:cubicBezTo>
                    <a:pt x="1223948" y="4058926"/>
                    <a:pt x="1234972" y="4041683"/>
                    <a:pt x="1247018" y="4025148"/>
                  </a:cubicBezTo>
                  <a:cubicBezTo>
                    <a:pt x="1252530" y="4017589"/>
                    <a:pt x="1258986" y="4006487"/>
                    <a:pt x="1269852" y="4009637"/>
                  </a:cubicBezTo>
                  <a:cubicBezTo>
                    <a:pt x="1281820" y="4013101"/>
                    <a:pt x="1280797" y="4026486"/>
                    <a:pt x="1282293" y="4036722"/>
                  </a:cubicBezTo>
                  <a:cubicBezTo>
                    <a:pt x="1282922" y="4041131"/>
                    <a:pt x="1282371" y="4045698"/>
                    <a:pt x="1282371" y="4050108"/>
                  </a:cubicBezTo>
                  <a:close/>
                  <a:moveTo>
                    <a:pt x="1438586" y="4165615"/>
                  </a:moveTo>
                  <a:cubicBezTo>
                    <a:pt x="1426618" y="4171599"/>
                    <a:pt x="1418587" y="4162466"/>
                    <a:pt x="1411185" y="4155143"/>
                  </a:cubicBezTo>
                  <a:cubicBezTo>
                    <a:pt x="1397170" y="4141285"/>
                    <a:pt x="1388509" y="4123805"/>
                    <a:pt x="1379533" y="4106483"/>
                  </a:cubicBezTo>
                  <a:cubicBezTo>
                    <a:pt x="1369140" y="4086484"/>
                    <a:pt x="1376856" y="4080736"/>
                    <a:pt x="1393391" y="4082941"/>
                  </a:cubicBezTo>
                  <a:cubicBezTo>
                    <a:pt x="1426381" y="4084752"/>
                    <a:pt x="1448585" y="4104830"/>
                    <a:pt x="1452286" y="4133884"/>
                  </a:cubicBezTo>
                  <a:cubicBezTo>
                    <a:pt x="1453861" y="4147033"/>
                    <a:pt x="1451341" y="4159237"/>
                    <a:pt x="1438586" y="4165615"/>
                  </a:cubicBezTo>
                  <a:close/>
                  <a:moveTo>
                    <a:pt x="2501221" y="2848422"/>
                  </a:moveTo>
                  <a:cubicBezTo>
                    <a:pt x="2511300" y="2850233"/>
                    <a:pt x="2520276" y="2857949"/>
                    <a:pt x="2521378" y="2869603"/>
                  </a:cubicBezTo>
                  <a:cubicBezTo>
                    <a:pt x="2522166" y="2877712"/>
                    <a:pt x="2516575" y="2882830"/>
                    <a:pt x="2508544" y="2882830"/>
                  </a:cubicBezTo>
                  <a:cubicBezTo>
                    <a:pt x="2494686" y="2882830"/>
                    <a:pt x="2495159" y="2872043"/>
                    <a:pt x="2494450" y="2862595"/>
                  </a:cubicBezTo>
                  <a:cubicBezTo>
                    <a:pt x="2495238" y="2856768"/>
                    <a:pt x="2493112" y="2846926"/>
                    <a:pt x="2501221" y="2848422"/>
                  </a:cubicBezTo>
                  <a:close/>
                  <a:moveTo>
                    <a:pt x="3019390" y="2254587"/>
                  </a:moveTo>
                  <a:cubicBezTo>
                    <a:pt x="2970022" y="2296633"/>
                    <a:pt x="2950653" y="2357969"/>
                    <a:pt x="2920339" y="2411668"/>
                  </a:cubicBezTo>
                  <a:cubicBezTo>
                    <a:pt x="2895458" y="2455760"/>
                    <a:pt x="2872782" y="2500404"/>
                    <a:pt x="2843413" y="2542292"/>
                  </a:cubicBezTo>
                  <a:cubicBezTo>
                    <a:pt x="2788769" y="2620242"/>
                    <a:pt x="2732472" y="2697090"/>
                    <a:pt x="2679876" y="2776614"/>
                  </a:cubicBezTo>
                  <a:cubicBezTo>
                    <a:pt x="2624760" y="2859918"/>
                    <a:pt x="2572951" y="2943694"/>
                    <a:pt x="2544921" y="3040383"/>
                  </a:cubicBezTo>
                  <a:cubicBezTo>
                    <a:pt x="2543425" y="3045580"/>
                    <a:pt x="2543661" y="3054477"/>
                    <a:pt x="2534685" y="3053453"/>
                  </a:cubicBezTo>
                  <a:cubicBezTo>
                    <a:pt x="2528543" y="3052745"/>
                    <a:pt x="2527756" y="3046131"/>
                    <a:pt x="2525866" y="3041249"/>
                  </a:cubicBezTo>
                  <a:cubicBezTo>
                    <a:pt x="2511457" y="3004715"/>
                    <a:pt x="2498938" y="2967709"/>
                    <a:pt x="2494765" y="2928340"/>
                  </a:cubicBezTo>
                  <a:cubicBezTo>
                    <a:pt x="2493033" y="2912278"/>
                    <a:pt x="2497600" y="2902908"/>
                    <a:pt x="2514371" y="2895979"/>
                  </a:cubicBezTo>
                  <a:cubicBezTo>
                    <a:pt x="2548542" y="2881886"/>
                    <a:pt x="2553660" y="2860154"/>
                    <a:pt x="2525787" y="2838265"/>
                  </a:cubicBezTo>
                  <a:cubicBezTo>
                    <a:pt x="2493426" y="2812912"/>
                    <a:pt x="2496261" y="2784881"/>
                    <a:pt x="2508465" y="2752757"/>
                  </a:cubicBezTo>
                  <a:cubicBezTo>
                    <a:pt x="2532874" y="2688428"/>
                    <a:pt x="2569171" y="2629848"/>
                    <a:pt x="2598147" y="2567724"/>
                  </a:cubicBezTo>
                  <a:cubicBezTo>
                    <a:pt x="2615941" y="2529537"/>
                    <a:pt x="2640035" y="2495208"/>
                    <a:pt x="2662160" y="2459697"/>
                  </a:cubicBezTo>
                  <a:cubicBezTo>
                    <a:pt x="2682789" y="2426628"/>
                    <a:pt x="2692474" y="2425998"/>
                    <a:pt x="2718929" y="2453634"/>
                  </a:cubicBezTo>
                  <a:cubicBezTo>
                    <a:pt x="2747747" y="2483712"/>
                    <a:pt x="2769951" y="2483082"/>
                    <a:pt x="2795305" y="2450249"/>
                  </a:cubicBezTo>
                  <a:cubicBezTo>
                    <a:pt x="2803572" y="2439540"/>
                    <a:pt x="2814280" y="2438753"/>
                    <a:pt x="2825933" y="2437257"/>
                  </a:cubicBezTo>
                  <a:cubicBezTo>
                    <a:pt x="2860893" y="2432927"/>
                    <a:pt x="2867743" y="2420644"/>
                    <a:pt x="2851051" y="2389385"/>
                  </a:cubicBezTo>
                  <a:cubicBezTo>
                    <a:pt x="2836799" y="2362851"/>
                    <a:pt x="2825067" y="2334663"/>
                    <a:pt x="2799635" y="2310018"/>
                  </a:cubicBezTo>
                  <a:cubicBezTo>
                    <a:pt x="2820815" y="2304743"/>
                    <a:pt x="2837744" y="2302381"/>
                    <a:pt x="2853255" y="2296239"/>
                  </a:cubicBezTo>
                  <a:cubicBezTo>
                    <a:pt x="2879238" y="2286003"/>
                    <a:pt x="2881443" y="2267579"/>
                    <a:pt x="2859003" y="2251831"/>
                  </a:cubicBezTo>
                  <a:cubicBezTo>
                    <a:pt x="2834201" y="2234430"/>
                    <a:pt x="2807981" y="2218998"/>
                    <a:pt x="2783336" y="2201361"/>
                  </a:cubicBezTo>
                  <a:cubicBezTo>
                    <a:pt x="2750503" y="2177818"/>
                    <a:pt x="2752078" y="2155851"/>
                    <a:pt x="2787273" y="2136560"/>
                  </a:cubicBezTo>
                  <a:cubicBezTo>
                    <a:pt x="2820106" y="2118608"/>
                    <a:pt x="2853964" y="2102310"/>
                    <a:pt x="2884277" y="2080106"/>
                  </a:cubicBezTo>
                  <a:cubicBezTo>
                    <a:pt x="2894907" y="2072311"/>
                    <a:pt x="2904906" y="2072626"/>
                    <a:pt x="2916481" y="2078767"/>
                  </a:cubicBezTo>
                  <a:cubicBezTo>
                    <a:pt x="2972069" y="2108294"/>
                    <a:pt x="3008997" y="2153331"/>
                    <a:pt x="3028839" y="2212620"/>
                  </a:cubicBezTo>
                  <a:cubicBezTo>
                    <a:pt x="3034193" y="2228053"/>
                    <a:pt x="3032224" y="2243643"/>
                    <a:pt x="3019390" y="225458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424B78BF-3886-4BE3-8B6C-967823937FE2}"/>
                </a:ext>
              </a:extLst>
            </p:cNvPr>
            <p:cNvSpPr/>
            <p:nvPr/>
          </p:nvSpPr>
          <p:spPr>
            <a:xfrm>
              <a:off x="3316502" y="2633155"/>
              <a:ext cx="3269871" cy="3914305"/>
            </a:xfrm>
            <a:custGeom>
              <a:avLst/>
              <a:gdLst>
                <a:gd name="connsiteX0" fmla="*/ 273611 w 3269871"/>
                <a:gd name="connsiteY0" fmla="*/ 3136462 h 3914305"/>
                <a:gd name="connsiteX1" fmla="*/ 1024 w 3269871"/>
                <a:gd name="connsiteY1" fmla="*/ 2804271 h 3914305"/>
                <a:gd name="connsiteX2" fmla="*/ 0 w 3269871"/>
                <a:gd name="connsiteY2" fmla="*/ 2799152 h 3914305"/>
                <a:gd name="connsiteX3" fmla="*/ 74958 w 3269871"/>
                <a:gd name="connsiteY3" fmla="*/ 2800334 h 3914305"/>
                <a:gd name="connsiteX4" fmla="*/ 103697 w 3269871"/>
                <a:gd name="connsiteY4" fmla="*/ 2772618 h 3914305"/>
                <a:gd name="connsiteX5" fmla="*/ 106374 w 3269871"/>
                <a:gd name="connsiteY5" fmla="*/ 2437671 h 3914305"/>
                <a:gd name="connsiteX6" fmla="*/ 133538 w 3269871"/>
                <a:gd name="connsiteY6" fmla="*/ 2411451 h 3914305"/>
                <a:gd name="connsiteX7" fmla="*/ 431007 w 3269871"/>
                <a:gd name="connsiteY7" fmla="*/ 2414601 h 3914305"/>
                <a:gd name="connsiteX8" fmla="*/ 456911 w 3269871"/>
                <a:gd name="connsiteY8" fmla="*/ 2388066 h 3914305"/>
                <a:gd name="connsiteX9" fmla="*/ 460297 w 3269871"/>
                <a:gd name="connsiteY9" fmla="*/ 2216656 h 3914305"/>
                <a:gd name="connsiteX10" fmla="*/ 431716 w 3269871"/>
                <a:gd name="connsiteY10" fmla="*/ 2186499 h 3914305"/>
                <a:gd name="connsiteX11" fmla="*/ 346050 w 3269871"/>
                <a:gd name="connsiteY11" fmla="*/ 2187602 h 3914305"/>
                <a:gd name="connsiteX12" fmla="*/ 321247 w 3269871"/>
                <a:gd name="connsiteY12" fmla="*/ 2161854 h 3914305"/>
                <a:gd name="connsiteX13" fmla="*/ 325027 w 3269871"/>
                <a:gd name="connsiteY13" fmla="*/ 1416765 h 3914305"/>
                <a:gd name="connsiteX14" fmla="*/ 327389 w 3269871"/>
                <a:gd name="connsiteY14" fmla="*/ 33670 h 3914305"/>
                <a:gd name="connsiteX15" fmla="*/ 361561 w 3269871"/>
                <a:gd name="connsiteY15" fmla="*/ 49 h 3914305"/>
                <a:gd name="connsiteX16" fmla="*/ 691154 w 3269871"/>
                <a:gd name="connsiteY16" fmla="*/ 3750 h 3914305"/>
                <a:gd name="connsiteX17" fmla="*/ 718555 w 3269871"/>
                <a:gd name="connsiteY17" fmla="*/ 32489 h 3914305"/>
                <a:gd name="connsiteX18" fmla="*/ 715799 w 3269871"/>
                <a:gd name="connsiteY18" fmla="*/ 860724 h 3914305"/>
                <a:gd name="connsiteX19" fmla="*/ 712413 w 3269871"/>
                <a:gd name="connsiteY19" fmla="*/ 2155319 h 3914305"/>
                <a:gd name="connsiteX20" fmla="*/ 680052 w 3269871"/>
                <a:gd name="connsiteY20" fmla="*/ 2187444 h 3914305"/>
                <a:gd name="connsiteX21" fmla="*/ 594386 w 3269871"/>
                <a:gd name="connsiteY21" fmla="*/ 2186499 h 3914305"/>
                <a:gd name="connsiteX22" fmla="*/ 568167 w 3269871"/>
                <a:gd name="connsiteY22" fmla="*/ 2211223 h 3914305"/>
                <a:gd name="connsiteX23" fmla="*/ 567301 w 3269871"/>
                <a:gd name="connsiteY23" fmla="*/ 2393499 h 3914305"/>
                <a:gd name="connsiteX24" fmla="*/ 591316 w 3269871"/>
                <a:gd name="connsiteY24" fmla="*/ 2417514 h 3914305"/>
                <a:gd name="connsiteX25" fmla="*/ 891540 w 3269871"/>
                <a:gd name="connsiteY25" fmla="*/ 2418774 h 3914305"/>
                <a:gd name="connsiteX26" fmla="*/ 920988 w 3269871"/>
                <a:gd name="connsiteY26" fmla="*/ 2448851 h 3914305"/>
                <a:gd name="connsiteX27" fmla="*/ 915949 w 3269871"/>
                <a:gd name="connsiteY27" fmla="*/ 2778445 h 3914305"/>
                <a:gd name="connsiteX28" fmla="*/ 942877 w 3269871"/>
                <a:gd name="connsiteY28" fmla="*/ 2804664 h 3914305"/>
                <a:gd name="connsiteX29" fmla="*/ 2215977 w 3269871"/>
                <a:gd name="connsiteY29" fmla="*/ 2810805 h 3914305"/>
                <a:gd name="connsiteX30" fmla="*/ 3100430 w 3269871"/>
                <a:gd name="connsiteY30" fmla="*/ 2814192 h 3914305"/>
                <a:gd name="connsiteX31" fmla="*/ 3244362 w 3269871"/>
                <a:gd name="connsiteY31" fmla="*/ 2903086 h 3914305"/>
                <a:gd name="connsiteX32" fmla="*/ 3262314 w 3269871"/>
                <a:gd name="connsiteY32" fmla="*/ 3035836 h 3914305"/>
                <a:gd name="connsiteX33" fmla="*/ 3218457 w 3269871"/>
                <a:gd name="connsiteY33" fmla="*/ 3087015 h 3914305"/>
                <a:gd name="connsiteX34" fmla="*/ 3121138 w 3269871"/>
                <a:gd name="connsiteY34" fmla="*/ 3137486 h 3914305"/>
                <a:gd name="connsiteX35" fmla="*/ 3055550 w 3269871"/>
                <a:gd name="connsiteY35" fmla="*/ 3145044 h 3914305"/>
                <a:gd name="connsiteX36" fmla="*/ 2085273 w 3269871"/>
                <a:gd name="connsiteY36" fmla="*/ 3146383 h 3914305"/>
                <a:gd name="connsiteX37" fmla="*/ 1409788 w 3269871"/>
                <a:gd name="connsiteY37" fmla="*/ 3146619 h 3914305"/>
                <a:gd name="connsiteX38" fmla="*/ 1367112 w 3269871"/>
                <a:gd name="connsiteY38" fmla="*/ 3187563 h 3914305"/>
                <a:gd name="connsiteX39" fmla="*/ 1355380 w 3269871"/>
                <a:gd name="connsiteY39" fmla="*/ 3712581 h 3914305"/>
                <a:gd name="connsiteX40" fmla="*/ 1351601 w 3269871"/>
                <a:gd name="connsiteY40" fmla="*/ 3894779 h 3914305"/>
                <a:gd name="connsiteX41" fmla="*/ 1346089 w 3269871"/>
                <a:gd name="connsiteY41" fmla="*/ 3914306 h 3914305"/>
                <a:gd name="connsiteX42" fmla="*/ 1098934 w 3269871"/>
                <a:gd name="connsiteY42" fmla="*/ 3785098 h 3914305"/>
                <a:gd name="connsiteX43" fmla="*/ 1090351 w 3269871"/>
                <a:gd name="connsiteY43" fmla="*/ 3741399 h 3914305"/>
                <a:gd name="connsiteX44" fmla="*/ 1090745 w 3269871"/>
                <a:gd name="connsiteY44" fmla="*/ 3363461 h 3914305"/>
                <a:gd name="connsiteX45" fmla="*/ 1084918 w 3269871"/>
                <a:gd name="connsiteY45" fmla="*/ 3181500 h 3914305"/>
                <a:gd name="connsiteX46" fmla="*/ 1057203 w 3269871"/>
                <a:gd name="connsiteY46" fmla="*/ 3154729 h 3914305"/>
                <a:gd name="connsiteX47" fmla="*/ 893902 w 3269871"/>
                <a:gd name="connsiteY47" fmla="*/ 3149690 h 3914305"/>
                <a:gd name="connsiteX48" fmla="*/ 545491 w 3269871"/>
                <a:gd name="connsiteY48" fmla="*/ 3149060 h 3914305"/>
                <a:gd name="connsiteX49" fmla="*/ 304555 w 3269871"/>
                <a:gd name="connsiteY49" fmla="*/ 3144257 h 3914305"/>
                <a:gd name="connsiteX50" fmla="*/ 273611 w 3269871"/>
                <a:gd name="connsiteY50" fmla="*/ 3136462 h 391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269871" h="3914305">
                  <a:moveTo>
                    <a:pt x="273611" y="3136462"/>
                  </a:moveTo>
                  <a:cubicBezTo>
                    <a:pt x="174718" y="3032372"/>
                    <a:pt x="85351" y="2920329"/>
                    <a:pt x="1024" y="2804271"/>
                  </a:cubicBezTo>
                  <a:cubicBezTo>
                    <a:pt x="79" y="2803011"/>
                    <a:pt x="315" y="2800885"/>
                    <a:pt x="0" y="2799152"/>
                  </a:cubicBezTo>
                  <a:cubicBezTo>
                    <a:pt x="25038" y="2799389"/>
                    <a:pt x="50156" y="2798365"/>
                    <a:pt x="74958" y="2800334"/>
                  </a:cubicBezTo>
                  <a:cubicBezTo>
                    <a:pt x="96847" y="2802066"/>
                    <a:pt x="103697" y="2795452"/>
                    <a:pt x="103697" y="2772618"/>
                  </a:cubicBezTo>
                  <a:cubicBezTo>
                    <a:pt x="103697" y="2660969"/>
                    <a:pt x="106374" y="2549320"/>
                    <a:pt x="106374" y="2437671"/>
                  </a:cubicBezTo>
                  <a:cubicBezTo>
                    <a:pt x="106374" y="2415939"/>
                    <a:pt x="113066" y="2411136"/>
                    <a:pt x="133538" y="2411451"/>
                  </a:cubicBezTo>
                  <a:cubicBezTo>
                    <a:pt x="232668" y="2413105"/>
                    <a:pt x="331877" y="2412396"/>
                    <a:pt x="431007" y="2414601"/>
                  </a:cubicBezTo>
                  <a:cubicBezTo>
                    <a:pt x="453447" y="2415073"/>
                    <a:pt x="456990" y="2407987"/>
                    <a:pt x="456911" y="2388066"/>
                  </a:cubicBezTo>
                  <a:cubicBezTo>
                    <a:pt x="456754" y="2330903"/>
                    <a:pt x="457856" y="2273740"/>
                    <a:pt x="460297" y="2216656"/>
                  </a:cubicBezTo>
                  <a:cubicBezTo>
                    <a:pt x="461242" y="2194373"/>
                    <a:pt x="457305" y="2184137"/>
                    <a:pt x="431716" y="2186499"/>
                  </a:cubicBezTo>
                  <a:cubicBezTo>
                    <a:pt x="403370" y="2189177"/>
                    <a:pt x="374474" y="2185712"/>
                    <a:pt x="346050" y="2187602"/>
                  </a:cubicBezTo>
                  <a:cubicBezTo>
                    <a:pt x="325184" y="2188940"/>
                    <a:pt x="321090" y="2181303"/>
                    <a:pt x="321247" y="2161854"/>
                  </a:cubicBezTo>
                  <a:cubicBezTo>
                    <a:pt x="323058" y="1913518"/>
                    <a:pt x="324318" y="1665181"/>
                    <a:pt x="325027" y="1416765"/>
                  </a:cubicBezTo>
                  <a:cubicBezTo>
                    <a:pt x="326287" y="955760"/>
                    <a:pt x="327310" y="494754"/>
                    <a:pt x="327389" y="33670"/>
                  </a:cubicBezTo>
                  <a:cubicBezTo>
                    <a:pt x="327389" y="6112"/>
                    <a:pt x="334475" y="-660"/>
                    <a:pt x="361561" y="49"/>
                  </a:cubicBezTo>
                  <a:cubicBezTo>
                    <a:pt x="471399" y="2805"/>
                    <a:pt x="581316" y="3907"/>
                    <a:pt x="691154" y="3750"/>
                  </a:cubicBezTo>
                  <a:cubicBezTo>
                    <a:pt x="714224" y="3750"/>
                    <a:pt x="718633" y="10915"/>
                    <a:pt x="718555" y="32489"/>
                  </a:cubicBezTo>
                  <a:cubicBezTo>
                    <a:pt x="717216" y="308541"/>
                    <a:pt x="718476" y="584672"/>
                    <a:pt x="715799" y="860724"/>
                  </a:cubicBezTo>
                  <a:cubicBezTo>
                    <a:pt x="711705" y="1292203"/>
                    <a:pt x="713673" y="1723761"/>
                    <a:pt x="712413" y="2155319"/>
                  </a:cubicBezTo>
                  <a:cubicBezTo>
                    <a:pt x="712334" y="2181224"/>
                    <a:pt x="706114" y="2189649"/>
                    <a:pt x="680052" y="2187444"/>
                  </a:cubicBezTo>
                  <a:cubicBezTo>
                    <a:pt x="651628" y="2185003"/>
                    <a:pt x="622889" y="2187995"/>
                    <a:pt x="594386" y="2186499"/>
                  </a:cubicBezTo>
                  <a:cubicBezTo>
                    <a:pt x="575174" y="2185476"/>
                    <a:pt x="567773" y="2190121"/>
                    <a:pt x="568167" y="2211223"/>
                  </a:cubicBezTo>
                  <a:cubicBezTo>
                    <a:pt x="569348" y="2271929"/>
                    <a:pt x="568797" y="2332714"/>
                    <a:pt x="567301" y="2393499"/>
                  </a:cubicBezTo>
                  <a:cubicBezTo>
                    <a:pt x="566828" y="2412554"/>
                    <a:pt x="572734" y="2417514"/>
                    <a:pt x="591316" y="2417514"/>
                  </a:cubicBezTo>
                  <a:cubicBezTo>
                    <a:pt x="691390" y="2417435"/>
                    <a:pt x="791465" y="2419325"/>
                    <a:pt x="891540" y="2418774"/>
                  </a:cubicBezTo>
                  <a:cubicBezTo>
                    <a:pt x="915240" y="2418616"/>
                    <a:pt x="921539" y="2425151"/>
                    <a:pt x="920988" y="2448851"/>
                  </a:cubicBezTo>
                  <a:cubicBezTo>
                    <a:pt x="918389" y="2558690"/>
                    <a:pt x="918389" y="2668606"/>
                    <a:pt x="915949" y="2778445"/>
                  </a:cubicBezTo>
                  <a:cubicBezTo>
                    <a:pt x="915476" y="2800334"/>
                    <a:pt x="922562" y="2804585"/>
                    <a:pt x="942877" y="2804664"/>
                  </a:cubicBezTo>
                  <a:cubicBezTo>
                    <a:pt x="1367270" y="2806318"/>
                    <a:pt x="1791584" y="2808522"/>
                    <a:pt x="2215977" y="2810805"/>
                  </a:cubicBezTo>
                  <a:cubicBezTo>
                    <a:pt x="2510768" y="2812380"/>
                    <a:pt x="2805639" y="2816711"/>
                    <a:pt x="3100430" y="2814192"/>
                  </a:cubicBezTo>
                  <a:cubicBezTo>
                    <a:pt x="3173498" y="2813561"/>
                    <a:pt x="3205859" y="2859622"/>
                    <a:pt x="3244362" y="2903086"/>
                  </a:cubicBezTo>
                  <a:cubicBezTo>
                    <a:pt x="3278927" y="2942139"/>
                    <a:pt x="3271211" y="2989854"/>
                    <a:pt x="3262314" y="3035836"/>
                  </a:cubicBezTo>
                  <a:cubicBezTo>
                    <a:pt x="3257590" y="3060245"/>
                    <a:pt x="3239952" y="3075914"/>
                    <a:pt x="3218457" y="3087015"/>
                  </a:cubicBezTo>
                  <a:cubicBezTo>
                    <a:pt x="3186018" y="3103786"/>
                    <a:pt x="3152869" y="3119140"/>
                    <a:pt x="3121138" y="3137486"/>
                  </a:cubicBezTo>
                  <a:cubicBezTo>
                    <a:pt x="3102163" y="3148430"/>
                    <a:pt x="3077675" y="3145044"/>
                    <a:pt x="3055550" y="3145044"/>
                  </a:cubicBezTo>
                  <a:cubicBezTo>
                    <a:pt x="2732098" y="3145674"/>
                    <a:pt x="2408725" y="3146068"/>
                    <a:pt x="2085273" y="3146383"/>
                  </a:cubicBezTo>
                  <a:cubicBezTo>
                    <a:pt x="1860085" y="3146619"/>
                    <a:pt x="1634976" y="3146462"/>
                    <a:pt x="1409788" y="3146619"/>
                  </a:cubicBezTo>
                  <a:cubicBezTo>
                    <a:pt x="1368608" y="3146619"/>
                    <a:pt x="1368608" y="3147013"/>
                    <a:pt x="1367112" y="3187563"/>
                  </a:cubicBezTo>
                  <a:cubicBezTo>
                    <a:pt x="1360656" y="3362516"/>
                    <a:pt x="1356246" y="3537549"/>
                    <a:pt x="1355380" y="3712581"/>
                  </a:cubicBezTo>
                  <a:cubicBezTo>
                    <a:pt x="1355065" y="3773288"/>
                    <a:pt x="1353018" y="3833994"/>
                    <a:pt x="1351601" y="3894779"/>
                  </a:cubicBezTo>
                  <a:cubicBezTo>
                    <a:pt x="1351443" y="3901629"/>
                    <a:pt x="1353333" y="3909345"/>
                    <a:pt x="1346089" y="3914306"/>
                  </a:cubicBezTo>
                  <a:cubicBezTo>
                    <a:pt x="1261762" y="3875016"/>
                    <a:pt x="1177986" y="3834624"/>
                    <a:pt x="1098934" y="3785098"/>
                  </a:cubicBezTo>
                  <a:cubicBezTo>
                    <a:pt x="1088225" y="3772107"/>
                    <a:pt x="1090351" y="3756438"/>
                    <a:pt x="1090351" y="3741399"/>
                  </a:cubicBezTo>
                  <a:cubicBezTo>
                    <a:pt x="1090194" y="3615420"/>
                    <a:pt x="1089170" y="3489440"/>
                    <a:pt x="1090745" y="3363461"/>
                  </a:cubicBezTo>
                  <a:cubicBezTo>
                    <a:pt x="1091454" y="3302597"/>
                    <a:pt x="1083816" y="3242206"/>
                    <a:pt x="1084918" y="3181500"/>
                  </a:cubicBezTo>
                  <a:cubicBezTo>
                    <a:pt x="1085312" y="3161501"/>
                    <a:pt x="1075627" y="3156383"/>
                    <a:pt x="1057203" y="3154729"/>
                  </a:cubicBezTo>
                  <a:cubicBezTo>
                    <a:pt x="1002796" y="3149847"/>
                    <a:pt x="948388" y="3149611"/>
                    <a:pt x="893902" y="3149690"/>
                  </a:cubicBezTo>
                  <a:cubicBezTo>
                    <a:pt x="777765" y="3149847"/>
                    <a:pt x="661549" y="3151737"/>
                    <a:pt x="545491" y="3149060"/>
                  </a:cubicBezTo>
                  <a:cubicBezTo>
                    <a:pt x="465179" y="3147170"/>
                    <a:pt x="384867" y="3143706"/>
                    <a:pt x="304555" y="3144257"/>
                  </a:cubicBezTo>
                  <a:cubicBezTo>
                    <a:pt x="293374" y="3144493"/>
                    <a:pt x="283139" y="3141895"/>
                    <a:pt x="273611" y="313646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0F1221D6-AB86-4457-8072-D0E10D9C6EFB}"/>
                </a:ext>
              </a:extLst>
            </p:cNvPr>
            <p:cNvSpPr/>
            <p:nvPr/>
          </p:nvSpPr>
          <p:spPr>
            <a:xfrm>
              <a:off x="7273198" y="1604208"/>
              <a:ext cx="731001" cy="1412962"/>
            </a:xfrm>
            <a:custGeom>
              <a:avLst/>
              <a:gdLst>
                <a:gd name="connsiteX0" fmla="*/ 575883 w 731001"/>
                <a:gd name="connsiteY0" fmla="*/ 660034 h 1412962"/>
                <a:gd name="connsiteX1" fmla="*/ 549191 w 731001"/>
                <a:gd name="connsiteY1" fmla="*/ 640980 h 1412962"/>
                <a:gd name="connsiteX2" fmla="*/ 169048 w 731001"/>
                <a:gd name="connsiteY2" fmla="*/ 3761 h 1412962"/>
                <a:gd name="connsiteX3" fmla="*/ 151332 w 731001"/>
                <a:gd name="connsiteY3" fmla="*/ 139 h 1412962"/>
                <a:gd name="connsiteX4" fmla="*/ 0 w 731001"/>
                <a:gd name="connsiteY4" fmla="*/ 10138 h 1412962"/>
                <a:gd name="connsiteX5" fmla="*/ 8582 w 731001"/>
                <a:gd name="connsiteY5" fmla="*/ 26516 h 1412962"/>
                <a:gd name="connsiteX6" fmla="*/ 381245 w 731001"/>
                <a:gd name="connsiteY6" fmla="*/ 676963 h 1412962"/>
                <a:gd name="connsiteX7" fmla="*/ 376442 w 731001"/>
                <a:gd name="connsiteY7" fmla="*/ 711450 h 1412962"/>
                <a:gd name="connsiteX8" fmla="*/ 366915 w 731001"/>
                <a:gd name="connsiteY8" fmla="*/ 1002541 h 1412962"/>
                <a:gd name="connsiteX9" fmla="*/ 367702 w 731001"/>
                <a:gd name="connsiteY9" fmla="*/ 1032539 h 1412962"/>
                <a:gd name="connsiteX10" fmla="*/ 153065 w 731001"/>
                <a:gd name="connsiteY10" fmla="*/ 1299537 h 1412962"/>
                <a:gd name="connsiteX11" fmla="*/ 112436 w 731001"/>
                <a:gd name="connsiteY11" fmla="*/ 1318276 h 1412962"/>
                <a:gd name="connsiteX12" fmla="*/ 61336 w 731001"/>
                <a:gd name="connsiteY12" fmla="*/ 1360322 h 1412962"/>
                <a:gd name="connsiteX13" fmla="*/ 104327 w 731001"/>
                <a:gd name="connsiteY13" fmla="*/ 1412682 h 1412962"/>
                <a:gd name="connsiteX14" fmla="*/ 155269 w 731001"/>
                <a:gd name="connsiteY14" fmla="*/ 1372054 h 1412962"/>
                <a:gd name="connsiteX15" fmla="*/ 172277 w 731001"/>
                <a:gd name="connsiteY15" fmla="*/ 1337016 h 1412962"/>
                <a:gd name="connsiteX16" fmla="*/ 396362 w 731001"/>
                <a:gd name="connsiteY16" fmla="*/ 1057027 h 1412962"/>
                <a:gd name="connsiteX17" fmla="*/ 430377 w 731001"/>
                <a:gd name="connsiteY17" fmla="*/ 1050019 h 1412962"/>
                <a:gd name="connsiteX18" fmla="*/ 717373 w 731001"/>
                <a:gd name="connsiteY18" fmla="*/ 936559 h 1412962"/>
                <a:gd name="connsiteX19" fmla="*/ 575883 w 731001"/>
                <a:gd name="connsiteY19" fmla="*/ 660034 h 1412962"/>
                <a:gd name="connsiteX20" fmla="*/ 521082 w 731001"/>
                <a:gd name="connsiteY20" fmla="*/ 936165 h 1412962"/>
                <a:gd name="connsiteX21" fmla="*/ 448644 w 731001"/>
                <a:gd name="connsiteY21" fmla="*/ 859711 h 1412962"/>
                <a:gd name="connsiteX22" fmla="*/ 523208 w 731001"/>
                <a:gd name="connsiteY22" fmla="*/ 788061 h 1412962"/>
                <a:gd name="connsiteX23" fmla="*/ 594623 w 731001"/>
                <a:gd name="connsiteY23" fmla="*/ 863097 h 1412962"/>
                <a:gd name="connsiteX24" fmla="*/ 521082 w 731001"/>
                <a:gd name="connsiteY24" fmla="*/ 936165 h 14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1001" h="1412962">
                  <a:moveTo>
                    <a:pt x="575883" y="660034"/>
                  </a:moveTo>
                  <a:cubicBezTo>
                    <a:pt x="563600" y="656649"/>
                    <a:pt x="555727" y="651924"/>
                    <a:pt x="549191" y="640980"/>
                  </a:cubicBezTo>
                  <a:cubicBezTo>
                    <a:pt x="422661" y="428469"/>
                    <a:pt x="295815" y="216115"/>
                    <a:pt x="169048" y="3761"/>
                  </a:cubicBezTo>
                  <a:cubicBezTo>
                    <a:pt x="163615" y="60"/>
                    <a:pt x="157632" y="218"/>
                    <a:pt x="151332" y="139"/>
                  </a:cubicBezTo>
                  <a:cubicBezTo>
                    <a:pt x="100626" y="-570"/>
                    <a:pt x="50077" y="1241"/>
                    <a:pt x="0" y="10138"/>
                  </a:cubicBezTo>
                  <a:cubicBezTo>
                    <a:pt x="2834" y="15571"/>
                    <a:pt x="5512" y="21162"/>
                    <a:pt x="8582" y="26516"/>
                  </a:cubicBezTo>
                  <a:cubicBezTo>
                    <a:pt x="132672" y="243436"/>
                    <a:pt x="256526" y="460436"/>
                    <a:pt x="381245" y="676963"/>
                  </a:cubicBezTo>
                  <a:cubicBezTo>
                    <a:pt x="389985" y="692159"/>
                    <a:pt x="389355" y="699088"/>
                    <a:pt x="376442" y="711450"/>
                  </a:cubicBezTo>
                  <a:cubicBezTo>
                    <a:pt x="293689" y="790738"/>
                    <a:pt x="289595" y="916717"/>
                    <a:pt x="366915" y="1002541"/>
                  </a:cubicBezTo>
                  <a:cubicBezTo>
                    <a:pt x="377780" y="1014587"/>
                    <a:pt x="377308" y="1020729"/>
                    <a:pt x="367702" y="1032539"/>
                  </a:cubicBezTo>
                  <a:cubicBezTo>
                    <a:pt x="295736" y="1121198"/>
                    <a:pt x="224401" y="1210407"/>
                    <a:pt x="153065" y="1299537"/>
                  </a:cubicBezTo>
                  <a:cubicBezTo>
                    <a:pt x="142435" y="1312844"/>
                    <a:pt x="134089" y="1323000"/>
                    <a:pt x="112436" y="1318276"/>
                  </a:cubicBezTo>
                  <a:cubicBezTo>
                    <a:pt x="85272" y="1312371"/>
                    <a:pt x="63698" y="1333315"/>
                    <a:pt x="61336" y="1360322"/>
                  </a:cubicBezTo>
                  <a:cubicBezTo>
                    <a:pt x="59132" y="1386305"/>
                    <a:pt x="78265" y="1409690"/>
                    <a:pt x="104327" y="1412682"/>
                  </a:cubicBezTo>
                  <a:cubicBezTo>
                    <a:pt x="128263" y="1415438"/>
                    <a:pt x="152593" y="1397565"/>
                    <a:pt x="155269" y="1372054"/>
                  </a:cubicBezTo>
                  <a:cubicBezTo>
                    <a:pt x="156765" y="1357330"/>
                    <a:pt x="163931" y="1347409"/>
                    <a:pt x="172277" y="1337016"/>
                  </a:cubicBezTo>
                  <a:cubicBezTo>
                    <a:pt x="247156" y="1243791"/>
                    <a:pt x="322507" y="1150960"/>
                    <a:pt x="396362" y="1057027"/>
                  </a:cubicBezTo>
                  <a:cubicBezTo>
                    <a:pt x="407858" y="1042460"/>
                    <a:pt x="415496" y="1042854"/>
                    <a:pt x="430377" y="1050019"/>
                  </a:cubicBezTo>
                  <a:cubicBezTo>
                    <a:pt x="541790" y="1103482"/>
                    <a:pt x="674698" y="1050570"/>
                    <a:pt x="717373" y="936559"/>
                  </a:cubicBezTo>
                  <a:cubicBezTo>
                    <a:pt x="760994" y="820264"/>
                    <a:pt x="696193" y="693025"/>
                    <a:pt x="575883" y="660034"/>
                  </a:cubicBezTo>
                  <a:close/>
                  <a:moveTo>
                    <a:pt x="521082" y="936165"/>
                  </a:moveTo>
                  <a:cubicBezTo>
                    <a:pt x="479824" y="935850"/>
                    <a:pt x="447699" y="901915"/>
                    <a:pt x="448644" y="859711"/>
                  </a:cubicBezTo>
                  <a:cubicBezTo>
                    <a:pt x="449510" y="819398"/>
                    <a:pt x="483209" y="787116"/>
                    <a:pt x="523208" y="788061"/>
                  </a:cubicBezTo>
                  <a:cubicBezTo>
                    <a:pt x="563049" y="789084"/>
                    <a:pt x="595016" y="822705"/>
                    <a:pt x="594623" y="863097"/>
                  </a:cubicBezTo>
                  <a:cubicBezTo>
                    <a:pt x="594229" y="903253"/>
                    <a:pt x="560765" y="936480"/>
                    <a:pt x="521082" y="936165"/>
                  </a:cubicBezTo>
                  <a:close/>
                </a:path>
              </a:pathLst>
            </a:custGeom>
            <a:solidFill>
              <a:schemeClr val="accent3"/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2" name="그룹 46">
            <a:extLst>
              <a:ext uri="{FF2B5EF4-FFF2-40B4-BE49-F238E27FC236}">
                <a16:creationId xmlns:a16="http://schemas.microsoft.com/office/drawing/2014/main" id="{22987B31-FC94-4CF6-AD32-D6749C420D72}"/>
              </a:ext>
            </a:extLst>
          </p:cNvPr>
          <p:cNvGrpSpPr/>
          <p:nvPr/>
        </p:nvGrpSpPr>
        <p:grpSpPr>
          <a:xfrm>
            <a:off x="9752028" y="706010"/>
            <a:ext cx="1978288" cy="1939119"/>
            <a:chOff x="2667000" y="0"/>
            <a:chExt cx="6858000" cy="6861753"/>
          </a:xfrm>
        </p:grpSpPr>
        <p:sp>
          <p:nvSpPr>
            <p:cNvPr id="53" name="자유형: 도형 47">
              <a:extLst>
                <a:ext uri="{FF2B5EF4-FFF2-40B4-BE49-F238E27FC236}">
                  <a16:creationId xmlns:a16="http://schemas.microsoft.com/office/drawing/2014/main" id="{5057747C-7949-42A8-97AD-A6EBEFA340AC}"/>
                </a:ext>
              </a:extLst>
            </p:cNvPr>
            <p:cNvSpPr/>
            <p:nvPr/>
          </p:nvSpPr>
          <p:spPr>
            <a:xfrm>
              <a:off x="2667000" y="0"/>
              <a:ext cx="6858000" cy="6858000"/>
            </a:xfrm>
            <a:custGeom>
              <a:avLst/>
              <a:gdLst>
                <a:gd name="connsiteX0" fmla="*/ 6858000 w 6858000"/>
                <a:gd name="connsiteY0" fmla="*/ 3429000 h 6858000"/>
                <a:gd name="connsiteX1" fmla="*/ 3429000 w 6858000"/>
                <a:gd name="connsiteY1" fmla="*/ 6858000 h 6858000"/>
                <a:gd name="connsiteX2" fmla="*/ 0 w 6858000"/>
                <a:gd name="connsiteY2" fmla="*/ 3429000 h 6858000"/>
                <a:gd name="connsiteX3" fmla="*/ 3429000 w 6858000"/>
                <a:gd name="connsiteY3" fmla="*/ 0 h 6858000"/>
                <a:gd name="connsiteX4" fmla="*/ 6858000 w 6858000"/>
                <a:gd name="connsiteY4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8000" y="3429000"/>
                  </a:moveTo>
                  <a:cubicBezTo>
                    <a:pt x="6858000" y="5322785"/>
                    <a:pt x="5322785" y="6858000"/>
                    <a:pt x="3429000" y="6858000"/>
                  </a:cubicBezTo>
                  <a:cubicBezTo>
                    <a:pt x="1535216" y="6858000"/>
                    <a:pt x="0" y="5322785"/>
                    <a:pt x="0" y="3429000"/>
                  </a:cubicBezTo>
                  <a:cubicBezTo>
                    <a:pt x="0" y="1535216"/>
                    <a:pt x="1535216" y="0"/>
                    <a:pt x="3429000" y="0"/>
                  </a:cubicBezTo>
                  <a:cubicBezTo>
                    <a:pt x="5322785" y="0"/>
                    <a:pt x="6858000" y="1535216"/>
                    <a:pt x="6858000" y="3429000"/>
                  </a:cubicBezTo>
                  <a:close/>
                </a:path>
              </a:pathLst>
            </a:custGeom>
            <a:solidFill>
              <a:schemeClr val="accent6"/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48">
              <a:extLst>
                <a:ext uri="{FF2B5EF4-FFF2-40B4-BE49-F238E27FC236}">
                  <a16:creationId xmlns:a16="http://schemas.microsoft.com/office/drawing/2014/main" id="{653AD281-2362-46F4-80C1-4ECA6A4BC898}"/>
                </a:ext>
              </a:extLst>
            </p:cNvPr>
            <p:cNvSpPr/>
            <p:nvPr/>
          </p:nvSpPr>
          <p:spPr>
            <a:xfrm>
              <a:off x="4735285" y="1052606"/>
              <a:ext cx="4670270" cy="5809147"/>
            </a:xfrm>
            <a:custGeom>
              <a:avLst/>
              <a:gdLst>
                <a:gd name="connsiteX0" fmla="*/ 4586337 w 4670270"/>
                <a:gd name="connsiteY0" fmla="*/ 3256280 h 5809147"/>
                <a:gd name="connsiteX1" fmla="*/ 4336032 w 4670270"/>
                <a:gd name="connsiteY1" fmla="*/ 3376748 h 5809147"/>
                <a:gd name="connsiteX2" fmla="*/ 4296033 w 4670270"/>
                <a:gd name="connsiteY2" fmla="*/ 3374622 h 5809147"/>
                <a:gd name="connsiteX3" fmla="*/ 4258318 w 4670270"/>
                <a:gd name="connsiteY3" fmla="*/ 3349820 h 5809147"/>
                <a:gd name="connsiteX4" fmla="*/ 4209344 w 4670270"/>
                <a:gd name="connsiteY4" fmla="*/ 3289507 h 5809147"/>
                <a:gd name="connsiteX5" fmla="*/ 3988250 w 4670270"/>
                <a:gd name="connsiteY5" fmla="*/ 2671028 h 5809147"/>
                <a:gd name="connsiteX6" fmla="*/ 3751645 w 4670270"/>
                <a:gd name="connsiteY6" fmla="*/ 2350646 h 5809147"/>
                <a:gd name="connsiteX7" fmla="*/ 3628500 w 4670270"/>
                <a:gd name="connsiteY7" fmla="*/ 2215455 h 5809147"/>
                <a:gd name="connsiteX8" fmla="*/ 3502757 w 4670270"/>
                <a:gd name="connsiteY8" fmla="*/ 2023021 h 5809147"/>
                <a:gd name="connsiteX9" fmla="*/ 3432603 w 4670270"/>
                <a:gd name="connsiteY9" fmla="*/ 1884287 h 5809147"/>
                <a:gd name="connsiteX10" fmla="*/ 3477719 w 4670270"/>
                <a:gd name="connsiteY10" fmla="*/ 1863342 h 5809147"/>
                <a:gd name="connsiteX11" fmla="*/ 3465357 w 4670270"/>
                <a:gd name="connsiteY11" fmla="*/ 1767598 h 5809147"/>
                <a:gd name="connsiteX12" fmla="*/ 3474569 w 4670270"/>
                <a:gd name="connsiteY12" fmla="*/ 1609258 h 5809147"/>
                <a:gd name="connsiteX13" fmla="*/ 3553306 w 4670270"/>
                <a:gd name="connsiteY13" fmla="*/ 1488318 h 5809147"/>
                <a:gd name="connsiteX14" fmla="*/ 3632358 w 4670270"/>
                <a:gd name="connsiteY14" fmla="*/ 1219903 h 5809147"/>
                <a:gd name="connsiteX15" fmla="*/ 3630626 w 4670270"/>
                <a:gd name="connsiteY15" fmla="*/ 1051484 h 5809147"/>
                <a:gd name="connsiteX16" fmla="*/ 3651019 w 4670270"/>
                <a:gd name="connsiteY16" fmla="*/ 961724 h 5809147"/>
                <a:gd name="connsiteX17" fmla="*/ 3652751 w 4670270"/>
                <a:gd name="connsiteY17" fmla="*/ 946607 h 5809147"/>
                <a:gd name="connsiteX18" fmla="*/ 3670939 w 4670270"/>
                <a:gd name="connsiteY18" fmla="*/ 875507 h 5809147"/>
                <a:gd name="connsiteX19" fmla="*/ 3709993 w 4670270"/>
                <a:gd name="connsiteY19" fmla="*/ 805510 h 5809147"/>
                <a:gd name="connsiteX20" fmla="*/ 3728811 w 4670270"/>
                <a:gd name="connsiteY20" fmla="*/ 572920 h 5809147"/>
                <a:gd name="connsiteX21" fmla="*/ 3716213 w 4670270"/>
                <a:gd name="connsiteY21" fmla="*/ 518356 h 5809147"/>
                <a:gd name="connsiteX22" fmla="*/ 3569290 w 4670270"/>
                <a:gd name="connsiteY22" fmla="*/ 273877 h 5809147"/>
                <a:gd name="connsiteX23" fmla="*/ 3495907 w 4670270"/>
                <a:gd name="connsiteY23" fmla="*/ 181440 h 5809147"/>
                <a:gd name="connsiteX24" fmla="*/ 3439846 w 4670270"/>
                <a:gd name="connsiteY24" fmla="*/ 117269 h 5809147"/>
                <a:gd name="connsiteX25" fmla="*/ 3360716 w 4670270"/>
                <a:gd name="connsiteY25" fmla="*/ 107033 h 5809147"/>
                <a:gd name="connsiteX26" fmla="*/ 3295442 w 4670270"/>
                <a:gd name="connsiteY26" fmla="*/ 63491 h 5809147"/>
                <a:gd name="connsiteX27" fmla="*/ 3248751 w 4670270"/>
                <a:gd name="connsiteY27" fmla="*/ 10029 h 5809147"/>
                <a:gd name="connsiteX28" fmla="*/ 3203163 w 4670270"/>
                <a:gd name="connsiteY28" fmla="*/ 7903 h 5809147"/>
                <a:gd name="connsiteX29" fmla="*/ 3145763 w 4670270"/>
                <a:gd name="connsiteY29" fmla="*/ 11367 h 5809147"/>
                <a:gd name="connsiteX30" fmla="*/ 3072695 w 4670270"/>
                <a:gd name="connsiteY30" fmla="*/ 43335 h 5809147"/>
                <a:gd name="connsiteX31" fmla="*/ 3011201 w 4670270"/>
                <a:gd name="connsiteY31" fmla="*/ 85223 h 5809147"/>
                <a:gd name="connsiteX32" fmla="*/ 2949787 w 4670270"/>
                <a:gd name="connsiteY32" fmla="*/ 89632 h 5809147"/>
                <a:gd name="connsiteX33" fmla="*/ 2878766 w 4670270"/>
                <a:gd name="connsiteY33" fmla="*/ 144591 h 5809147"/>
                <a:gd name="connsiteX34" fmla="*/ 2870420 w 4670270"/>
                <a:gd name="connsiteY34" fmla="*/ 202226 h 5809147"/>
                <a:gd name="connsiteX35" fmla="*/ 2843728 w 4670270"/>
                <a:gd name="connsiteY35" fmla="*/ 264743 h 5809147"/>
                <a:gd name="connsiteX36" fmla="*/ 2759636 w 4670270"/>
                <a:gd name="connsiteY36" fmla="*/ 415052 h 5809147"/>
                <a:gd name="connsiteX37" fmla="*/ 2758219 w 4670270"/>
                <a:gd name="connsiteY37" fmla="*/ 489853 h 5809147"/>
                <a:gd name="connsiteX38" fmla="*/ 2715386 w 4670270"/>
                <a:gd name="connsiteY38" fmla="*/ 549614 h 5809147"/>
                <a:gd name="connsiteX39" fmla="*/ 2706725 w 4670270"/>
                <a:gd name="connsiteY39" fmla="*/ 555283 h 5809147"/>
                <a:gd name="connsiteX40" fmla="*/ 2689009 w 4670270"/>
                <a:gd name="connsiteY40" fmla="*/ 551661 h 5809147"/>
                <a:gd name="connsiteX41" fmla="*/ 2537677 w 4670270"/>
                <a:gd name="connsiteY41" fmla="*/ 561661 h 5809147"/>
                <a:gd name="connsiteX42" fmla="*/ 2537677 w 4670270"/>
                <a:gd name="connsiteY42" fmla="*/ 561661 h 5809147"/>
                <a:gd name="connsiteX43" fmla="*/ 2537677 w 4670270"/>
                <a:gd name="connsiteY43" fmla="*/ 561661 h 5809147"/>
                <a:gd name="connsiteX44" fmla="*/ 2457443 w 4670270"/>
                <a:gd name="connsiteY44" fmla="*/ 617328 h 5809147"/>
                <a:gd name="connsiteX45" fmla="*/ 2396737 w 4670270"/>
                <a:gd name="connsiteY45" fmla="*/ 725119 h 5809147"/>
                <a:gd name="connsiteX46" fmla="*/ 2376896 w 4670270"/>
                <a:gd name="connsiteY46" fmla="*/ 851807 h 5809147"/>
                <a:gd name="connsiteX47" fmla="*/ 2332567 w 4670270"/>
                <a:gd name="connsiteY47" fmla="*/ 903695 h 5809147"/>
                <a:gd name="connsiteX48" fmla="*/ 2307449 w 4670270"/>
                <a:gd name="connsiteY48" fmla="*/ 921883 h 5809147"/>
                <a:gd name="connsiteX49" fmla="*/ 2246192 w 4670270"/>
                <a:gd name="connsiteY49" fmla="*/ 1155181 h 5809147"/>
                <a:gd name="connsiteX50" fmla="*/ 2259420 w 4670270"/>
                <a:gd name="connsiteY50" fmla="*/ 1325962 h 5809147"/>
                <a:gd name="connsiteX51" fmla="*/ 2303670 w 4670270"/>
                <a:gd name="connsiteY51" fmla="*/ 1497845 h 5809147"/>
                <a:gd name="connsiteX52" fmla="*/ 2343039 w 4670270"/>
                <a:gd name="connsiteY52" fmla="*/ 1558157 h 5809147"/>
                <a:gd name="connsiteX53" fmla="*/ 2375400 w 4670270"/>
                <a:gd name="connsiteY53" fmla="*/ 1624454 h 5809147"/>
                <a:gd name="connsiteX54" fmla="*/ 2362251 w 4670270"/>
                <a:gd name="connsiteY54" fmla="*/ 1803266 h 5809147"/>
                <a:gd name="connsiteX55" fmla="*/ 2410516 w 4670270"/>
                <a:gd name="connsiteY55" fmla="*/ 1872397 h 5809147"/>
                <a:gd name="connsiteX56" fmla="*/ 2439806 w 4670270"/>
                <a:gd name="connsiteY56" fmla="*/ 1874681 h 5809147"/>
                <a:gd name="connsiteX57" fmla="*/ 2461538 w 4670270"/>
                <a:gd name="connsiteY57" fmla="*/ 1897672 h 5809147"/>
                <a:gd name="connsiteX58" fmla="*/ 2458388 w 4670270"/>
                <a:gd name="connsiteY58" fmla="*/ 1921450 h 5809147"/>
                <a:gd name="connsiteX59" fmla="*/ 2483584 w 4670270"/>
                <a:gd name="connsiteY59" fmla="*/ 1972472 h 5809147"/>
                <a:gd name="connsiteX60" fmla="*/ 2516733 w 4670270"/>
                <a:gd name="connsiteY60" fmla="*/ 2007825 h 5809147"/>
                <a:gd name="connsiteX61" fmla="*/ 2555078 w 4670270"/>
                <a:gd name="connsiteY61" fmla="*/ 2061130 h 5809147"/>
                <a:gd name="connsiteX62" fmla="*/ 2600115 w 4670270"/>
                <a:gd name="connsiteY62" fmla="*/ 2129395 h 5809147"/>
                <a:gd name="connsiteX63" fmla="*/ 2553582 w 4670270"/>
                <a:gd name="connsiteY63" fmla="*/ 2161756 h 5809147"/>
                <a:gd name="connsiteX64" fmla="*/ 2527992 w 4670270"/>
                <a:gd name="connsiteY64" fmla="*/ 2168921 h 5809147"/>
                <a:gd name="connsiteX65" fmla="*/ 2462798 w 4670270"/>
                <a:gd name="connsiteY65" fmla="*/ 2191440 h 5809147"/>
                <a:gd name="connsiteX66" fmla="*/ 2379573 w 4670270"/>
                <a:gd name="connsiteY66" fmla="*/ 2234194 h 5809147"/>
                <a:gd name="connsiteX67" fmla="*/ 2311307 w 4670270"/>
                <a:gd name="connsiteY67" fmla="*/ 2324978 h 5809147"/>
                <a:gd name="connsiteX68" fmla="*/ 2270758 w 4670270"/>
                <a:gd name="connsiteY68" fmla="*/ 2701499 h 5809147"/>
                <a:gd name="connsiteX69" fmla="*/ 2262333 w 4670270"/>
                <a:gd name="connsiteY69" fmla="*/ 2777165 h 5809147"/>
                <a:gd name="connsiteX70" fmla="*/ 2286820 w 4670270"/>
                <a:gd name="connsiteY70" fmla="*/ 2891728 h 5809147"/>
                <a:gd name="connsiteX71" fmla="*/ 2322173 w 4670270"/>
                <a:gd name="connsiteY71" fmla="*/ 3085421 h 5809147"/>
                <a:gd name="connsiteX72" fmla="*/ 2317056 w 4670270"/>
                <a:gd name="connsiteY72" fmla="*/ 3110380 h 5809147"/>
                <a:gd name="connsiteX73" fmla="*/ 2283198 w 4670270"/>
                <a:gd name="connsiteY73" fmla="*/ 3267776 h 5809147"/>
                <a:gd name="connsiteX74" fmla="*/ 2364613 w 4670270"/>
                <a:gd name="connsiteY74" fmla="*/ 3496350 h 5809147"/>
                <a:gd name="connsiteX75" fmla="*/ 2544054 w 4670270"/>
                <a:gd name="connsiteY75" fmla="*/ 3834211 h 5809147"/>
                <a:gd name="connsiteX76" fmla="*/ 2544291 w 4670270"/>
                <a:gd name="connsiteY76" fmla="*/ 3892948 h 5809147"/>
                <a:gd name="connsiteX77" fmla="*/ 2450042 w 4670270"/>
                <a:gd name="connsiteY77" fmla="*/ 3946647 h 5809147"/>
                <a:gd name="connsiteX78" fmla="*/ 2413981 w 4670270"/>
                <a:gd name="connsiteY78" fmla="*/ 3973497 h 5809147"/>
                <a:gd name="connsiteX79" fmla="*/ 2398548 w 4670270"/>
                <a:gd name="connsiteY79" fmla="*/ 3978457 h 5809147"/>
                <a:gd name="connsiteX80" fmla="*/ 2259341 w 4670270"/>
                <a:gd name="connsiteY80" fmla="*/ 3973181 h 5809147"/>
                <a:gd name="connsiteX81" fmla="*/ 2153519 w 4670270"/>
                <a:gd name="connsiteY81" fmla="*/ 3983417 h 5809147"/>
                <a:gd name="connsiteX82" fmla="*/ 2066199 w 4670270"/>
                <a:gd name="connsiteY82" fmla="*/ 4006645 h 5809147"/>
                <a:gd name="connsiteX83" fmla="*/ 1895812 w 4670270"/>
                <a:gd name="connsiteY83" fmla="*/ 3979559 h 5809147"/>
                <a:gd name="connsiteX84" fmla="*/ 1600784 w 4670270"/>
                <a:gd name="connsiteY84" fmla="*/ 3814762 h 5809147"/>
                <a:gd name="connsiteX85" fmla="*/ 1523228 w 4670270"/>
                <a:gd name="connsiteY85" fmla="*/ 3802165 h 5809147"/>
                <a:gd name="connsiteX86" fmla="*/ 1384887 w 4670270"/>
                <a:gd name="connsiteY86" fmla="*/ 3816416 h 5809147"/>
                <a:gd name="connsiteX87" fmla="*/ 1240641 w 4670270"/>
                <a:gd name="connsiteY87" fmla="*/ 3842006 h 5809147"/>
                <a:gd name="connsiteX88" fmla="*/ 1201981 w 4670270"/>
                <a:gd name="connsiteY88" fmla="*/ 3872634 h 5809147"/>
                <a:gd name="connsiteX89" fmla="*/ 1145841 w 4670270"/>
                <a:gd name="connsiteY89" fmla="*/ 3959324 h 5809147"/>
                <a:gd name="connsiteX90" fmla="*/ 1110095 w 4670270"/>
                <a:gd name="connsiteY90" fmla="*/ 4035384 h 5809147"/>
                <a:gd name="connsiteX91" fmla="*/ 1069939 w 4670270"/>
                <a:gd name="connsiteY91" fmla="*/ 4072705 h 5809147"/>
                <a:gd name="connsiteX92" fmla="*/ 989942 w 4670270"/>
                <a:gd name="connsiteY92" fmla="*/ 4076878 h 5809147"/>
                <a:gd name="connsiteX93" fmla="*/ 723023 w 4670270"/>
                <a:gd name="connsiteY93" fmla="*/ 4056092 h 5809147"/>
                <a:gd name="connsiteX94" fmla="*/ 601925 w 4670270"/>
                <a:gd name="connsiteY94" fmla="*/ 4037116 h 5809147"/>
                <a:gd name="connsiteX95" fmla="*/ 547991 w 4670270"/>
                <a:gd name="connsiteY95" fmla="*/ 4049950 h 5809147"/>
                <a:gd name="connsiteX96" fmla="*/ 465002 w 4670270"/>
                <a:gd name="connsiteY96" fmla="*/ 4069634 h 5809147"/>
                <a:gd name="connsiteX97" fmla="*/ 364139 w 4670270"/>
                <a:gd name="connsiteY97" fmla="*/ 4020739 h 5809147"/>
                <a:gd name="connsiteX98" fmla="*/ 270285 w 4670270"/>
                <a:gd name="connsiteY98" fmla="*/ 4026959 h 5809147"/>
                <a:gd name="connsiteX99" fmla="*/ 189658 w 4670270"/>
                <a:gd name="connsiteY99" fmla="*/ 4032864 h 5809147"/>
                <a:gd name="connsiteX100" fmla="*/ 127534 w 4670270"/>
                <a:gd name="connsiteY100" fmla="*/ 4035699 h 5809147"/>
                <a:gd name="connsiteX101" fmla="*/ 35884 w 4670270"/>
                <a:gd name="connsiteY101" fmla="*/ 4113806 h 5809147"/>
                <a:gd name="connsiteX102" fmla="*/ 35806 w 4670270"/>
                <a:gd name="connsiteY102" fmla="*/ 4288996 h 5809147"/>
                <a:gd name="connsiteX103" fmla="*/ 73757 w 4670270"/>
                <a:gd name="connsiteY103" fmla="*/ 4326790 h 5809147"/>
                <a:gd name="connsiteX104" fmla="*/ 120369 w 4670270"/>
                <a:gd name="connsiteY104" fmla="*/ 4346553 h 5809147"/>
                <a:gd name="connsiteX105" fmla="*/ 1026239 w 4670270"/>
                <a:gd name="connsiteY105" fmla="*/ 4351198 h 5809147"/>
                <a:gd name="connsiteX106" fmla="*/ 1521890 w 4670270"/>
                <a:gd name="connsiteY106" fmla="*/ 4346317 h 5809147"/>
                <a:gd name="connsiteX107" fmla="*/ 1604327 w 4670270"/>
                <a:gd name="connsiteY107" fmla="*/ 4320491 h 5809147"/>
                <a:gd name="connsiteX108" fmla="*/ 1609839 w 4670270"/>
                <a:gd name="connsiteY108" fmla="*/ 4264115 h 5809147"/>
                <a:gd name="connsiteX109" fmla="*/ 1581100 w 4670270"/>
                <a:gd name="connsiteY109" fmla="*/ 4232463 h 5809147"/>
                <a:gd name="connsiteX110" fmla="*/ 1570785 w 4670270"/>
                <a:gd name="connsiteY110" fmla="*/ 4200653 h 5809147"/>
                <a:gd name="connsiteX111" fmla="*/ 1605036 w 4670270"/>
                <a:gd name="connsiteY111" fmla="*/ 4204826 h 5809147"/>
                <a:gd name="connsiteX112" fmla="*/ 1676450 w 4670270"/>
                <a:gd name="connsiteY112" fmla="*/ 4260808 h 5809147"/>
                <a:gd name="connsiteX113" fmla="*/ 1833295 w 4670270"/>
                <a:gd name="connsiteY113" fmla="*/ 4342380 h 5809147"/>
                <a:gd name="connsiteX114" fmla="*/ 1900221 w 4670270"/>
                <a:gd name="connsiteY114" fmla="*/ 4358836 h 5809147"/>
                <a:gd name="connsiteX115" fmla="*/ 1971242 w 4670270"/>
                <a:gd name="connsiteY115" fmla="*/ 4371749 h 5809147"/>
                <a:gd name="connsiteX116" fmla="*/ 2150605 w 4670270"/>
                <a:gd name="connsiteY116" fmla="*/ 4369072 h 5809147"/>
                <a:gd name="connsiteX117" fmla="*/ 2255168 w 4670270"/>
                <a:gd name="connsiteY117" fmla="*/ 4389150 h 5809147"/>
                <a:gd name="connsiteX118" fmla="*/ 2289812 w 4670270"/>
                <a:gd name="connsiteY118" fmla="*/ 4466469 h 5809147"/>
                <a:gd name="connsiteX119" fmla="*/ 2247924 w 4670270"/>
                <a:gd name="connsiteY119" fmla="*/ 4531191 h 5809147"/>
                <a:gd name="connsiteX120" fmla="*/ 2185565 w 4670270"/>
                <a:gd name="connsiteY120" fmla="*/ 4585520 h 5809147"/>
                <a:gd name="connsiteX121" fmla="*/ 2086592 w 4670270"/>
                <a:gd name="connsiteY121" fmla="*/ 4650163 h 5809147"/>
                <a:gd name="connsiteX122" fmla="*/ 1972187 w 4670270"/>
                <a:gd name="connsiteY122" fmla="*/ 4716460 h 5809147"/>
                <a:gd name="connsiteX123" fmla="*/ 1884316 w 4670270"/>
                <a:gd name="connsiteY123" fmla="*/ 4790945 h 5809147"/>
                <a:gd name="connsiteX124" fmla="*/ 1709756 w 4670270"/>
                <a:gd name="connsiteY124" fmla="*/ 4918499 h 5809147"/>
                <a:gd name="connsiteX125" fmla="*/ 1654562 w 4670270"/>
                <a:gd name="connsiteY125" fmla="*/ 4935821 h 5809147"/>
                <a:gd name="connsiteX126" fmla="*/ 1566140 w 4670270"/>
                <a:gd name="connsiteY126" fmla="*/ 4937081 h 5809147"/>
                <a:gd name="connsiteX127" fmla="*/ 1307961 w 4670270"/>
                <a:gd name="connsiteY127" fmla="*/ 4957474 h 5809147"/>
                <a:gd name="connsiteX128" fmla="*/ 800264 w 4670270"/>
                <a:gd name="connsiteY128" fmla="*/ 5049045 h 5809147"/>
                <a:gd name="connsiteX129" fmla="*/ 532952 w 4670270"/>
                <a:gd name="connsiteY129" fmla="*/ 5113688 h 5809147"/>
                <a:gd name="connsiteX130" fmla="*/ 376501 w 4670270"/>
                <a:gd name="connsiteY130" fmla="*/ 5247856 h 5809147"/>
                <a:gd name="connsiteX131" fmla="*/ 341384 w 4670270"/>
                <a:gd name="connsiteY131" fmla="*/ 5481784 h 5809147"/>
                <a:gd name="connsiteX132" fmla="*/ 413901 w 4670270"/>
                <a:gd name="connsiteY132" fmla="*/ 5675320 h 5809147"/>
                <a:gd name="connsiteX133" fmla="*/ 421303 w 4670270"/>
                <a:gd name="connsiteY133" fmla="*/ 5678391 h 5809147"/>
                <a:gd name="connsiteX134" fmla="*/ 1099780 w 4670270"/>
                <a:gd name="connsiteY134" fmla="*/ 5799016 h 5809147"/>
                <a:gd name="connsiteX135" fmla="*/ 1650861 w 4670270"/>
                <a:gd name="connsiteY135" fmla="*/ 5795551 h 5809147"/>
                <a:gd name="connsiteX136" fmla="*/ 2428232 w 4670270"/>
                <a:gd name="connsiteY136" fmla="*/ 5640203 h 5809147"/>
                <a:gd name="connsiteX137" fmla="*/ 3867625 w 4670270"/>
                <a:gd name="connsiteY137" fmla="*/ 4721184 h 5809147"/>
                <a:gd name="connsiteX138" fmla="*/ 4641217 w 4670270"/>
                <a:gd name="connsiteY138" fmla="*/ 3391787 h 5809147"/>
                <a:gd name="connsiteX139" fmla="*/ 4670271 w 4670270"/>
                <a:gd name="connsiteY139" fmla="*/ 3281161 h 5809147"/>
                <a:gd name="connsiteX140" fmla="*/ 4586337 w 4670270"/>
                <a:gd name="connsiteY140" fmla="*/ 3256280 h 5809147"/>
                <a:gd name="connsiteX141" fmla="*/ 1282371 w 4670270"/>
                <a:gd name="connsiteY141" fmla="*/ 4050108 h 5809147"/>
                <a:gd name="connsiteX142" fmla="*/ 1226468 w 4670270"/>
                <a:gd name="connsiteY142" fmla="*/ 4107034 h 5809147"/>
                <a:gd name="connsiteX143" fmla="*/ 1212925 w 4670270"/>
                <a:gd name="connsiteY143" fmla="*/ 4076091 h 5809147"/>
                <a:gd name="connsiteX144" fmla="*/ 1247018 w 4670270"/>
                <a:gd name="connsiteY144" fmla="*/ 4025148 h 5809147"/>
                <a:gd name="connsiteX145" fmla="*/ 1269852 w 4670270"/>
                <a:gd name="connsiteY145" fmla="*/ 4009637 h 5809147"/>
                <a:gd name="connsiteX146" fmla="*/ 1282293 w 4670270"/>
                <a:gd name="connsiteY146" fmla="*/ 4036722 h 5809147"/>
                <a:gd name="connsiteX147" fmla="*/ 1282371 w 4670270"/>
                <a:gd name="connsiteY147" fmla="*/ 4050108 h 5809147"/>
                <a:gd name="connsiteX148" fmla="*/ 1438586 w 4670270"/>
                <a:gd name="connsiteY148" fmla="*/ 4165615 h 5809147"/>
                <a:gd name="connsiteX149" fmla="*/ 1411185 w 4670270"/>
                <a:gd name="connsiteY149" fmla="*/ 4155143 h 5809147"/>
                <a:gd name="connsiteX150" fmla="*/ 1379533 w 4670270"/>
                <a:gd name="connsiteY150" fmla="*/ 4106483 h 5809147"/>
                <a:gd name="connsiteX151" fmla="*/ 1393391 w 4670270"/>
                <a:gd name="connsiteY151" fmla="*/ 4082941 h 5809147"/>
                <a:gd name="connsiteX152" fmla="*/ 1452286 w 4670270"/>
                <a:gd name="connsiteY152" fmla="*/ 4133884 h 5809147"/>
                <a:gd name="connsiteX153" fmla="*/ 1438586 w 4670270"/>
                <a:gd name="connsiteY153" fmla="*/ 4165615 h 5809147"/>
                <a:gd name="connsiteX154" fmla="*/ 2501221 w 4670270"/>
                <a:gd name="connsiteY154" fmla="*/ 2848422 h 5809147"/>
                <a:gd name="connsiteX155" fmla="*/ 2521378 w 4670270"/>
                <a:gd name="connsiteY155" fmla="*/ 2869603 h 5809147"/>
                <a:gd name="connsiteX156" fmla="*/ 2508544 w 4670270"/>
                <a:gd name="connsiteY156" fmla="*/ 2882830 h 5809147"/>
                <a:gd name="connsiteX157" fmla="*/ 2494450 w 4670270"/>
                <a:gd name="connsiteY157" fmla="*/ 2862595 h 5809147"/>
                <a:gd name="connsiteX158" fmla="*/ 2501221 w 4670270"/>
                <a:gd name="connsiteY158" fmla="*/ 2848422 h 5809147"/>
                <a:gd name="connsiteX159" fmla="*/ 3019390 w 4670270"/>
                <a:gd name="connsiteY159" fmla="*/ 2254587 h 5809147"/>
                <a:gd name="connsiteX160" fmla="*/ 2920339 w 4670270"/>
                <a:gd name="connsiteY160" fmla="*/ 2411668 h 5809147"/>
                <a:gd name="connsiteX161" fmla="*/ 2843413 w 4670270"/>
                <a:gd name="connsiteY161" fmla="*/ 2542292 h 5809147"/>
                <a:gd name="connsiteX162" fmla="*/ 2679876 w 4670270"/>
                <a:gd name="connsiteY162" fmla="*/ 2776614 h 5809147"/>
                <a:gd name="connsiteX163" fmla="*/ 2544921 w 4670270"/>
                <a:gd name="connsiteY163" fmla="*/ 3040383 h 5809147"/>
                <a:gd name="connsiteX164" fmla="*/ 2534685 w 4670270"/>
                <a:gd name="connsiteY164" fmla="*/ 3053453 h 5809147"/>
                <a:gd name="connsiteX165" fmla="*/ 2525866 w 4670270"/>
                <a:gd name="connsiteY165" fmla="*/ 3041249 h 5809147"/>
                <a:gd name="connsiteX166" fmla="*/ 2494765 w 4670270"/>
                <a:gd name="connsiteY166" fmla="*/ 2928340 h 5809147"/>
                <a:gd name="connsiteX167" fmla="*/ 2514371 w 4670270"/>
                <a:gd name="connsiteY167" fmla="*/ 2895979 h 5809147"/>
                <a:gd name="connsiteX168" fmla="*/ 2525787 w 4670270"/>
                <a:gd name="connsiteY168" fmla="*/ 2838265 h 5809147"/>
                <a:gd name="connsiteX169" fmla="*/ 2508465 w 4670270"/>
                <a:gd name="connsiteY169" fmla="*/ 2752757 h 5809147"/>
                <a:gd name="connsiteX170" fmla="*/ 2598147 w 4670270"/>
                <a:gd name="connsiteY170" fmla="*/ 2567724 h 5809147"/>
                <a:gd name="connsiteX171" fmla="*/ 2662160 w 4670270"/>
                <a:gd name="connsiteY171" fmla="*/ 2459697 h 5809147"/>
                <a:gd name="connsiteX172" fmla="*/ 2718929 w 4670270"/>
                <a:gd name="connsiteY172" fmla="*/ 2453634 h 5809147"/>
                <a:gd name="connsiteX173" fmla="*/ 2795305 w 4670270"/>
                <a:gd name="connsiteY173" fmla="*/ 2450249 h 5809147"/>
                <a:gd name="connsiteX174" fmla="*/ 2825933 w 4670270"/>
                <a:gd name="connsiteY174" fmla="*/ 2437257 h 5809147"/>
                <a:gd name="connsiteX175" fmla="*/ 2851051 w 4670270"/>
                <a:gd name="connsiteY175" fmla="*/ 2389385 h 5809147"/>
                <a:gd name="connsiteX176" fmla="*/ 2799635 w 4670270"/>
                <a:gd name="connsiteY176" fmla="*/ 2310018 h 5809147"/>
                <a:gd name="connsiteX177" fmla="*/ 2853255 w 4670270"/>
                <a:gd name="connsiteY177" fmla="*/ 2296239 h 5809147"/>
                <a:gd name="connsiteX178" fmla="*/ 2859003 w 4670270"/>
                <a:gd name="connsiteY178" fmla="*/ 2251831 h 5809147"/>
                <a:gd name="connsiteX179" fmla="*/ 2783336 w 4670270"/>
                <a:gd name="connsiteY179" fmla="*/ 2201361 h 5809147"/>
                <a:gd name="connsiteX180" fmla="*/ 2787273 w 4670270"/>
                <a:gd name="connsiteY180" fmla="*/ 2136560 h 5809147"/>
                <a:gd name="connsiteX181" fmla="*/ 2884277 w 4670270"/>
                <a:gd name="connsiteY181" fmla="*/ 2080106 h 5809147"/>
                <a:gd name="connsiteX182" fmla="*/ 2916481 w 4670270"/>
                <a:gd name="connsiteY182" fmla="*/ 2078767 h 5809147"/>
                <a:gd name="connsiteX183" fmla="*/ 3028839 w 4670270"/>
                <a:gd name="connsiteY183" fmla="*/ 2212620 h 5809147"/>
                <a:gd name="connsiteX184" fmla="*/ 3019390 w 4670270"/>
                <a:gd name="connsiteY184" fmla="*/ 2254587 h 580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670270" h="5809147">
                  <a:moveTo>
                    <a:pt x="4586337" y="3256280"/>
                  </a:moveTo>
                  <a:cubicBezTo>
                    <a:pt x="4502167" y="3294862"/>
                    <a:pt x="4415084" y="3327537"/>
                    <a:pt x="4336032" y="3376748"/>
                  </a:cubicBezTo>
                  <a:cubicBezTo>
                    <a:pt x="4321938" y="3385488"/>
                    <a:pt x="4309970" y="3388323"/>
                    <a:pt x="4296033" y="3374622"/>
                  </a:cubicBezTo>
                  <a:cubicBezTo>
                    <a:pt x="4285404" y="3364229"/>
                    <a:pt x="4272176" y="3354938"/>
                    <a:pt x="4258318" y="3349820"/>
                  </a:cubicBezTo>
                  <a:cubicBezTo>
                    <a:pt x="4229186" y="3339033"/>
                    <a:pt x="4217296" y="3318798"/>
                    <a:pt x="4209344" y="3289507"/>
                  </a:cubicBezTo>
                  <a:cubicBezTo>
                    <a:pt x="4151630" y="3077705"/>
                    <a:pt x="4085018" y="2868894"/>
                    <a:pt x="3988250" y="2671028"/>
                  </a:cubicBezTo>
                  <a:cubicBezTo>
                    <a:pt x="3928961" y="2549851"/>
                    <a:pt x="3859751" y="2434659"/>
                    <a:pt x="3751645" y="2350646"/>
                  </a:cubicBezTo>
                  <a:cubicBezTo>
                    <a:pt x="3701883" y="2311986"/>
                    <a:pt x="3664798" y="2265138"/>
                    <a:pt x="3628500" y="2215455"/>
                  </a:cubicBezTo>
                  <a:cubicBezTo>
                    <a:pt x="3583148" y="2153331"/>
                    <a:pt x="3554409" y="2080184"/>
                    <a:pt x="3502757" y="2023021"/>
                  </a:cubicBezTo>
                  <a:cubicBezTo>
                    <a:pt x="3465751" y="1981999"/>
                    <a:pt x="3456224" y="1930348"/>
                    <a:pt x="3432603" y="1884287"/>
                  </a:cubicBezTo>
                  <a:cubicBezTo>
                    <a:pt x="3450003" y="1876964"/>
                    <a:pt x="3475829" y="1891924"/>
                    <a:pt x="3477719" y="1863342"/>
                  </a:cubicBezTo>
                  <a:cubicBezTo>
                    <a:pt x="3479845" y="1831060"/>
                    <a:pt x="3483152" y="1799802"/>
                    <a:pt x="3465357" y="1767598"/>
                  </a:cubicBezTo>
                  <a:cubicBezTo>
                    <a:pt x="3436382" y="1715081"/>
                    <a:pt x="3440712" y="1659807"/>
                    <a:pt x="3474569" y="1609258"/>
                  </a:cubicBezTo>
                  <a:cubicBezTo>
                    <a:pt x="3501340" y="1569259"/>
                    <a:pt x="3528032" y="1529340"/>
                    <a:pt x="3553306" y="1488318"/>
                  </a:cubicBezTo>
                  <a:cubicBezTo>
                    <a:pt x="3604328" y="1405408"/>
                    <a:pt x="3626374" y="1315805"/>
                    <a:pt x="3632358" y="1219903"/>
                  </a:cubicBezTo>
                  <a:cubicBezTo>
                    <a:pt x="3635902" y="1163449"/>
                    <a:pt x="3627792" y="1107388"/>
                    <a:pt x="3630626" y="1051484"/>
                  </a:cubicBezTo>
                  <a:cubicBezTo>
                    <a:pt x="3632122" y="1021564"/>
                    <a:pt x="3615351" y="985109"/>
                    <a:pt x="3651019" y="961724"/>
                  </a:cubicBezTo>
                  <a:cubicBezTo>
                    <a:pt x="3653854" y="959913"/>
                    <a:pt x="3654484" y="950858"/>
                    <a:pt x="3652751" y="946607"/>
                  </a:cubicBezTo>
                  <a:cubicBezTo>
                    <a:pt x="3640705" y="918025"/>
                    <a:pt x="3657318" y="896924"/>
                    <a:pt x="3670939" y="875507"/>
                  </a:cubicBezTo>
                  <a:cubicBezTo>
                    <a:pt x="3685348" y="852909"/>
                    <a:pt x="3699993" y="830391"/>
                    <a:pt x="3709993" y="805510"/>
                  </a:cubicBezTo>
                  <a:cubicBezTo>
                    <a:pt x="3740464" y="730001"/>
                    <a:pt x="3764401" y="654177"/>
                    <a:pt x="3728811" y="572920"/>
                  </a:cubicBezTo>
                  <a:cubicBezTo>
                    <a:pt x="3721489" y="556071"/>
                    <a:pt x="3719835" y="536701"/>
                    <a:pt x="3716213" y="518356"/>
                  </a:cubicBezTo>
                  <a:cubicBezTo>
                    <a:pt x="3696608" y="419147"/>
                    <a:pt x="3650153" y="334741"/>
                    <a:pt x="3569290" y="273877"/>
                  </a:cubicBezTo>
                  <a:cubicBezTo>
                    <a:pt x="3535354" y="248366"/>
                    <a:pt x="3508741" y="223879"/>
                    <a:pt x="3495907" y="181440"/>
                  </a:cubicBezTo>
                  <a:cubicBezTo>
                    <a:pt x="3487876" y="154826"/>
                    <a:pt x="3469845" y="126402"/>
                    <a:pt x="3439846" y="117269"/>
                  </a:cubicBezTo>
                  <a:cubicBezTo>
                    <a:pt x="3414729" y="109631"/>
                    <a:pt x="3387250" y="108214"/>
                    <a:pt x="3360716" y="107033"/>
                  </a:cubicBezTo>
                  <a:cubicBezTo>
                    <a:pt x="3329300" y="105616"/>
                    <a:pt x="3309064" y="89711"/>
                    <a:pt x="3295442" y="63491"/>
                  </a:cubicBezTo>
                  <a:cubicBezTo>
                    <a:pt x="3284105" y="41760"/>
                    <a:pt x="3270483" y="22391"/>
                    <a:pt x="3248751" y="10029"/>
                  </a:cubicBezTo>
                  <a:cubicBezTo>
                    <a:pt x="3234027" y="1683"/>
                    <a:pt x="3217020" y="-2648"/>
                    <a:pt x="3203163" y="7903"/>
                  </a:cubicBezTo>
                  <a:cubicBezTo>
                    <a:pt x="3183715" y="22706"/>
                    <a:pt x="3165999" y="19477"/>
                    <a:pt x="3145763" y="11367"/>
                  </a:cubicBezTo>
                  <a:cubicBezTo>
                    <a:pt x="3097733" y="-7844"/>
                    <a:pt x="3091592" y="-6112"/>
                    <a:pt x="3072695" y="43335"/>
                  </a:cubicBezTo>
                  <a:cubicBezTo>
                    <a:pt x="3061199" y="73570"/>
                    <a:pt x="3039468" y="82861"/>
                    <a:pt x="3011201" y="85223"/>
                  </a:cubicBezTo>
                  <a:cubicBezTo>
                    <a:pt x="2990730" y="86955"/>
                    <a:pt x="2970258" y="88136"/>
                    <a:pt x="2949787" y="89632"/>
                  </a:cubicBezTo>
                  <a:cubicBezTo>
                    <a:pt x="2913961" y="92230"/>
                    <a:pt x="2890340" y="109789"/>
                    <a:pt x="2878766" y="144591"/>
                  </a:cubicBezTo>
                  <a:cubicBezTo>
                    <a:pt x="2872467" y="163566"/>
                    <a:pt x="2867034" y="182621"/>
                    <a:pt x="2870420" y="202226"/>
                  </a:cubicBezTo>
                  <a:cubicBezTo>
                    <a:pt x="2875065" y="229627"/>
                    <a:pt x="2861680" y="247185"/>
                    <a:pt x="2843728" y="264743"/>
                  </a:cubicBezTo>
                  <a:cubicBezTo>
                    <a:pt x="2801052" y="306395"/>
                    <a:pt x="2769321" y="354267"/>
                    <a:pt x="2759636" y="415052"/>
                  </a:cubicBezTo>
                  <a:cubicBezTo>
                    <a:pt x="2755621" y="440248"/>
                    <a:pt x="2758692" y="464893"/>
                    <a:pt x="2758219" y="489853"/>
                  </a:cubicBezTo>
                  <a:cubicBezTo>
                    <a:pt x="2757353" y="533158"/>
                    <a:pt x="2755227" y="535993"/>
                    <a:pt x="2715386" y="549614"/>
                  </a:cubicBezTo>
                  <a:cubicBezTo>
                    <a:pt x="2712237" y="550717"/>
                    <a:pt x="2709560" y="553394"/>
                    <a:pt x="2706725" y="555283"/>
                  </a:cubicBezTo>
                  <a:cubicBezTo>
                    <a:pt x="2701292" y="551583"/>
                    <a:pt x="2695308" y="551740"/>
                    <a:pt x="2689009" y="551661"/>
                  </a:cubicBezTo>
                  <a:cubicBezTo>
                    <a:pt x="2638303" y="550953"/>
                    <a:pt x="2587754" y="552764"/>
                    <a:pt x="2537677" y="561661"/>
                  </a:cubicBezTo>
                  <a:cubicBezTo>
                    <a:pt x="2537677" y="561661"/>
                    <a:pt x="2537677" y="561661"/>
                    <a:pt x="2537677" y="561661"/>
                  </a:cubicBezTo>
                  <a:lnTo>
                    <a:pt x="2537677" y="561661"/>
                  </a:lnTo>
                  <a:cubicBezTo>
                    <a:pt x="2497836" y="561031"/>
                    <a:pt x="2480513" y="594731"/>
                    <a:pt x="2457443" y="617328"/>
                  </a:cubicBezTo>
                  <a:cubicBezTo>
                    <a:pt x="2427445" y="646697"/>
                    <a:pt x="2404926" y="681971"/>
                    <a:pt x="2396737" y="725119"/>
                  </a:cubicBezTo>
                  <a:cubicBezTo>
                    <a:pt x="2388785" y="767165"/>
                    <a:pt x="2386029" y="809840"/>
                    <a:pt x="2376896" y="851807"/>
                  </a:cubicBezTo>
                  <a:cubicBezTo>
                    <a:pt x="2370990" y="878735"/>
                    <a:pt x="2362802" y="899443"/>
                    <a:pt x="2332567" y="903695"/>
                  </a:cubicBezTo>
                  <a:cubicBezTo>
                    <a:pt x="2321071" y="905348"/>
                    <a:pt x="2313906" y="912592"/>
                    <a:pt x="2307449" y="921883"/>
                  </a:cubicBezTo>
                  <a:cubicBezTo>
                    <a:pt x="2258948" y="992353"/>
                    <a:pt x="2241074" y="1070933"/>
                    <a:pt x="2246192" y="1155181"/>
                  </a:cubicBezTo>
                  <a:cubicBezTo>
                    <a:pt x="2249657" y="1212187"/>
                    <a:pt x="2254932" y="1269035"/>
                    <a:pt x="2259420" y="1325962"/>
                  </a:cubicBezTo>
                  <a:cubicBezTo>
                    <a:pt x="2264144" y="1385802"/>
                    <a:pt x="2277687" y="1442729"/>
                    <a:pt x="2303670" y="1497845"/>
                  </a:cubicBezTo>
                  <a:cubicBezTo>
                    <a:pt x="2314457" y="1520679"/>
                    <a:pt x="2321780" y="1543749"/>
                    <a:pt x="2343039" y="1558157"/>
                  </a:cubicBezTo>
                  <a:cubicBezTo>
                    <a:pt x="2366896" y="1574456"/>
                    <a:pt x="2377053" y="1596975"/>
                    <a:pt x="2375400" y="1624454"/>
                  </a:cubicBezTo>
                  <a:cubicBezTo>
                    <a:pt x="2371856" y="1684137"/>
                    <a:pt x="2367762" y="1743820"/>
                    <a:pt x="2362251" y="1803266"/>
                  </a:cubicBezTo>
                  <a:cubicBezTo>
                    <a:pt x="2358629" y="1842084"/>
                    <a:pt x="2372014" y="1863657"/>
                    <a:pt x="2410516" y="1872397"/>
                  </a:cubicBezTo>
                  <a:cubicBezTo>
                    <a:pt x="2419965" y="1874523"/>
                    <a:pt x="2430043" y="1874838"/>
                    <a:pt x="2439806" y="1874681"/>
                  </a:cubicBezTo>
                  <a:cubicBezTo>
                    <a:pt x="2456026" y="1874366"/>
                    <a:pt x="2462876" y="1882082"/>
                    <a:pt x="2461538" y="1897672"/>
                  </a:cubicBezTo>
                  <a:cubicBezTo>
                    <a:pt x="2460829" y="1905624"/>
                    <a:pt x="2460200" y="1913734"/>
                    <a:pt x="2458388" y="1921450"/>
                  </a:cubicBezTo>
                  <a:cubicBezTo>
                    <a:pt x="2452719" y="1945544"/>
                    <a:pt x="2458704" y="1962551"/>
                    <a:pt x="2483584" y="1972472"/>
                  </a:cubicBezTo>
                  <a:cubicBezTo>
                    <a:pt x="2499332" y="1978692"/>
                    <a:pt x="2516812" y="1989164"/>
                    <a:pt x="2516733" y="2007825"/>
                  </a:cubicBezTo>
                  <a:cubicBezTo>
                    <a:pt x="2516654" y="2036643"/>
                    <a:pt x="2529646" y="2050894"/>
                    <a:pt x="2555078" y="2061130"/>
                  </a:cubicBezTo>
                  <a:cubicBezTo>
                    <a:pt x="2584368" y="2072941"/>
                    <a:pt x="2597832" y="2102231"/>
                    <a:pt x="2600115" y="2129395"/>
                  </a:cubicBezTo>
                  <a:cubicBezTo>
                    <a:pt x="2602162" y="2153174"/>
                    <a:pt x="2570353" y="2151993"/>
                    <a:pt x="2553582" y="2161756"/>
                  </a:cubicBezTo>
                  <a:cubicBezTo>
                    <a:pt x="2546180" y="2166087"/>
                    <a:pt x="2536732" y="2168212"/>
                    <a:pt x="2527992" y="2168921"/>
                  </a:cubicBezTo>
                  <a:cubicBezTo>
                    <a:pt x="2504134" y="2170732"/>
                    <a:pt x="2483427" y="2180417"/>
                    <a:pt x="2462798" y="2191440"/>
                  </a:cubicBezTo>
                  <a:cubicBezTo>
                    <a:pt x="2435318" y="2206164"/>
                    <a:pt x="2408154" y="2221911"/>
                    <a:pt x="2379573" y="2234194"/>
                  </a:cubicBezTo>
                  <a:cubicBezTo>
                    <a:pt x="2338629" y="2251674"/>
                    <a:pt x="2318394" y="2281200"/>
                    <a:pt x="2311307" y="2324978"/>
                  </a:cubicBezTo>
                  <a:cubicBezTo>
                    <a:pt x="2291072" y="2449855"/>
                    <a:pt x="2277215" y="2575204"/>
                    <a:pt x="2270758" y="2701499"/>
                  </a:cubicBezTo>
                  <a:cubicBezTo>
                    <a:pt x="2269498" y="2726931"/>
                    <a:pt x="2256507" y="2754174"/>
                    <a:pt x="2262333" y="2777165"/>
                  </a:cubicBezTo>
                  <a:cubicBezTo>
                    <a:pt x="2271939" y="2815274"/>
                    <a:pt x="2274616" y="2855036"/>
                    <a:pt x="2286820" y="2891728"/>
                  </a:cubicBezTo>
                  <a:cubicBezTo>
                    <a:pt x="2308001" y="2955032"/>
                    <a:pt x="2317213" y="3019597"/>
                    <a:pt x="2322173" y="3085421"/>
                  </a:cubicBezTo>
                  <a:cubicBezTo>
                    <a:pt x="2322803" y="3094160"/>
                    <a:pt x="2325086" y="3102979"/>
                    <a:pt x="2317056" y="3110380"/>
                  </a:cubicBezTo>
                  <a:cubicBezTo>
                    <a:pt x="2269104" y="3154788"/>
                    <a:pt x="2273435" y="3211715"/>
                    <a:pt x="2283198" y="3267776"/>
                  </a:cubicBezTo>
                  <a:cubicBezTo>
                    <a:pt x="2297214" y="3348324"/>
                    <a:pt x="2330440" y="3422652"/>
                    <a:pt x="2364613" y="3496350"/>
                  </a:cubicBezTo>
                  <a:cubicBezTo>
                    <a:pt x="2418311" y="3612172"/>
                    <a:pt x="2481537" y="3723034"/>
                    <a:pt x="2544054" y="3834211"/>
                  </a:cubicBezTo>
                  <a:cubicBezTo>
                    <a:pt x="2555078" y="3853895"/>
                    <a:pt x="2562715" y="3874839"/>
                    <a:pt x="2544291" y="3892948"/>
                  </a:cubicBezTo>
                  <a:cubicBezTo>
                    <a:pt x="2517913" y="3918853"/>
                    <a:pt x="2486813" y="3938537"/>
                    <a:pt x="2450042" y="3946647"/>
                  </a:cubicBezTo>
                  <a:cubicBezTo>
                    <a:pt x="2433350" y="3950348"/>
                    <a:pt x="2413272" y="3945860"/>
                    <a:pt x="2413981" y="3973497"/>
                  </a:cubicBezTo>
                  <a:cubicBezTo>
                    <a:pt x="2414217" y="3981843"/>
                    <a:pt x="2404532" y="3978693"/>
                    <a:pt x="2398548" y="3978457"/>
                  </a:cubicBezTo>
                  <a:cubicBezTo>
                    <a:pt x="2352172" y="3976646"/>
                    <a:pt x="2305717" y="3974363"/>
                    <a:pt x="2259341" y="3973181"/>
                  </a:cubicBezTo>
                  <a:cubicBezTo>
                    <a:pt x="2223673" y="3972315"/>
                    <a:pt x="2186588" y="3969717"/>
                    <a:pt x="2153519" y="3983417"/>
                  </a:cubicBezTo>
                  <a:cubicBezTo>
                    <a:pt x="2125016" y="3995306"/>
                    <a:pt x="2096198" y="4003417"/>
                    <a:pt x="2066199" y="4006645"/>
                  </a:cubicBezTo>
                  <a:cubicBezTo>
                    <a:pt x="2007304" y="4012943"/>
                    <a:pt x="1947778" y="4017196"/>
                    <a:pt x="1895812" y="3979559"/>
                  </a:cubicBezTo>
                  <a:cubicBezTo>
                    <a:pt x="1803926" y="3913026"/>
                    <a:pt x="1711410" y="3848540"/>
                    <a:pt x="1600784" y="3814762"/>
                  </a:cubicBezTo>
                  <a:cubicBezTo>
                    <a:pt x="1574643" y="3806810"/>
                    <a:pt x="1550392" y="3799251"/>
                    <a:pt x="1523228" y="3802165"/>
                  </a:cubicBezTo>
                  <a:cubicBezTo>
                    <a:pt x="1477088" y="3807125"/>
                    <a:pt x="1430948" y="3811219"/>
                    <a:pt x="1384887" y="3816416"/>
                  </a:cubicBezTo>
                  <a:cubicBezTo>
                    <a:pt x="1336306" y="3821928"/>
                    <a:pt x="1286780" y="3822478"/>
                    <a:pt x="1240641" y="3842006"/>
                  </a:cubicBezTo>
                  <a:cubicBezTo>
                    <a:pt x="1224893" y="3848698"/>
                    <a:pt x="1206784" y="3855233"/>
                    <a:pt x="1201981" y="3872634"/>
                  </a:cubicBezTo>
                  <a:cubicBezTo>
                    <a:pt x="1192139" y="3907830"/>
                    <a:pt x="1166864" y="3932002"/>
                    <a:pt x="1145841" y="3959324"/>
                  </a:cubicBezTo>
                  <a:cubicBezTo>
                    <a:pt x="1128440" y="3982000"/>
                    <a:pt x="1112221" y="4004597"/>
                    <a:pt x="1110095" y="4035384"/>
                  </a:cubicBezTo>
                  <a:cubicBezTo>
                    <a:pt x="1108520" y="4057588"/>
                    <a:pt x="1090804" y="4068689"/>
                    <a:pt x="1069939" y="4072705"/>
                  </a:cubicBezTo>
                  <a:cubicBezTo>
                    <a:pt x="1043562" y="4077823"/>
                    <a:pt x="1016791" y="4079004"/>
                    <a:pt x="989942" y="4076878"/>
                  </a:cubicBezTo>
                  <a:cubicBezTo>
                    <a:pt x="900969" y="4069950"/>
                    <a:pt x="811917" y="4063808"/>
                    <a:pt x="723023" y="4056092"/>
                  </a:cubicBezTo>
                  <a:cubicBezTo>
                    <a:pt x="682237" y="4052548"/>
                    <a:pt x="640270" y="4051604"/>
                    <a:pt x="601925" y="4037116"/>
                  </a:cubicBezTo>
                  <a:cubicBezTo>
                    <a:pt x="577989" y="4028061"/>
                    <a:pt x="562872" y="4032864"/>
                    <a:pt x="547991" y="4049950"/>
                  </a:cubicBezTo>
                  <a:cubicBezTo>
                    <a:pt x="524999" y="4076327"/>
                    <a:pt x="496496" y="4078925"/>
                    <a:pt x="465002" y="4069634"/>
                  </a:cubicBezTo>
                  <a:cubicBezTo>
                    <a:pt x="428704" y="4058847"/>
                    <a:pt x="395634" y="4040738"/>
                    <a:pt x="364139" y="4020739"/>
                  </a:cubicBezTo>
                  <a:cubicBezTo>
                    <a:pt x="329967" y="3999086"/>
                    <a:pt x="300677" y="3998141"/>
                    <a:pt x="270285" y="4026959"/>
                  </a:cubicBezTo>
                  <a:cubicBezTo>
                    <a:pt x="246034" y="4049950"/>
                    <a:pt x="218082" y="4052234"/>
                    <a:pt x="189658" y="4032864"/>
                  </a:cubicBezTo>
                  <a:cubicBezTo>
                    <a:pt x="168241" y="4018298"/>
                    <a:pt x="147691" y="4021526"/>
                    <a:pt x="127534" y="4035699"/>
                  </a:cubicBezTo>
                  <a:cubicBezTo>
                    <a:pt x="94544" y="4058926"/>
                    <a:pt x="66592" y="4088059"/>
                    <a:pt x="35884" y="4113806"/>
                  </a:cubicBezTo>
                  <a:cubicBezTo>
                    <a:pt x="-12066" y="4154119"/>
                    <a:pt x="-11830" y="4249549"/>
                    <a:pt x="35806" y="4288996"/>
                  </a:cubicBezTo>
                  <a:cubicBezTo>
                    <a:pt x="49506" y="4300334"/>
                    <a:pt x="62183" y="4313247"/>
                    <a:pt x="73757" y="4326790"/>
                  </a:cubicBezTo>
                  <a:cubicBezTo>
                    <a:pt x="86434" y="4341514"/>
                    <a:pt x="100685" y="4346474"/>
                    <a:pt x="120369" y="4346553"/>
                  </a:cubicBezTo>
                  <a:cubicBezTo>
                    <a:pt x="422326" y="4347655"/>
                    <a:pt x="724283" y="4350411"/>
                    <a:pt x="1026239" y="4351198"/>
                  </a:cubicBezTo>
                  <a:cubicBezTo>
                    <a:pt x="1191430" y="4351592"/>
                    <a:pt x="1356778" y="4356159"/>
                    <a:pt x="1521890" y="4346317"/>
                  </a:cubicBezTo>
                  <a:cubicBezTo>
                    <a:pt x="1551495" y="4344584"/>
                    <a:pt x="1580785" y="4341907"/>
                    <a:pt x="1604327" y="4320491"/>
                  </a:cubicBezTo>
                  <a:cubicBezTo>
                    <a:pt x="1623854" y="4302696"/>
                    <a:pt x="1626137" y="4284981"/>
                    <a:pt x="1609839" y="4264115"/>
                  </a:cubicBezTo>
                  <a:cubicBezTo>
                    <a:pt x="1601099" y="4252935"/>
                    <a:pt x="1589525" y="4243801"/>
                    <a:pt x="1581100" y="4232463"/>
                  </a:cubicBezTo>
                  <a:cubicBezTo>
                    <a:pt x="1574250" y="4223329"/>
                    <a:pt x="1559211" y="4213408"/>
                    <a:pt x="1570785" y="4200653"/>
                  </a:cubicBezTo>
                  <a:cubicBezTo>
                    <a:pt x="1581100" y="4189315"/>
                    <a:pt x="1594328" y="4199315"/>
                    <a:pt x="1605036" y="4204826"/>
                  </a:cubicBezTo>
                  <a:cubicBezTo>
                    <a:pt x="1632436" y="4218762"/>
                    <a:pt x="1654168" y="4240100"/>
                    <a:pt x="1676450" y="4260808"/>
                  </a:cubicBezTo>
                  <a:cubicBezTo>
                    <a:pt x="1721173" y="4302460"/>
                    <a:pt x="1772510" y="4331120"/>
                    <a:pt x="1833295" y="4342380"/>
                  </a:cubicBezTo>
                  <a:cubicBezTo>
                    <a:pt x="1855971" y="4346553"/>
                    <a:pt x="1881797" y="4345135"/>
                    <a:pt x="1900221" y="4358836"/>
                  </a:cubicBezTo>
                  <a:cubicBezTo>
                    <a:pt x="1923134" y="4375843"/>
                    <a:pt x="1946755" y="4374111"/>
                    <a:pt x="1971242" y="4371749"/>
                  </a:cubicBezTo>
                  <a:cubicBezTo>
                    <a:pt x="2031004" y="4365922"/>
                    <a:pt x="2090844" y="4366788"/>
                    <a:pt x="2150605" y="4369072"/>
                  </a:cubicBezTo>
                  <a:cubicBezTo>
                    <a:pt x="2186116" y="4370489"/>
                    <a:pt x="2221783" y="4374977"/>
                    <a:pt x="2255168" y="4389150"/>
                  </a:cubicBezTo>
                  <a:cubicBezTo>
                    <a:pt x="2292017" y="4404818"/>
                    <a:pt x="2303040" y="4429384"/>
                    <a:pt x="2289812" y="4466469"/>
                  </a:cubicBezTo>
                  <a:cubicBezTo>
                    <a:pt x="2280915" y="4491193"/>
                    <a:pt x="2265798" y="4512058"/>
                    <a:pt x="2247924" y="4531191"/>
                  </a:cubicBezTo>
                  <a:cubicBezTo>
                    <a:pt x="2228949" y="4551584"/>
                    <a:pt x="2202414" y="4564576"/>
                    <a:pt x="2185565" y="4585520"/>
                  </a:cubicBezTo>
                  <a:cubicBezTo>
                    <a:pt x="2158873" y="4618747"/>
                    <a:pt x="2124937" y="4640321"/>
                    <a:pt x="2086592" y="4650163"/>
                  </a:cubicBezTo>
                  <a:cubicBezTo>
                    <a:pt x="2041003" y="4661895"/>
                    <a:pt x="2006674" y="4688193"/>
                    <a:pt x="1972187" y="4716460"/>
                  </a:cubicBezTo>
                  <a:cubicBezTo>
                    <a:pt x="1942503" y="4740789"/>
                    <a:pt x="1912662" y="4765040"/>
                    <a:pt x="1884316" y="4790945"/>
                  </a:cubicBezTo>
                  <a:cubicBezTo>
                    <a:pt x="1830854" y="4839998"/>
                    <a:pt x="1761801" y="4867399"/>
                    <a:pt x="1709756" y="4918499"/>
                  </a:cubicBezTo>
                  <a:cubicBezTo>
                    <a:pt x="1695741" y="4932278"/>
                    <a:pt x="1674482" y="4935270"/>
                    <a:pt x="1654562" y="4935821"/>
                  </a:cubicBezTo>
                  <a:cubicBezTo>
                    <a:pt x="1625114" y="4936608"/>
                    <a:pt x="1595587" y="4936766"/>
                    <a:pt x="1566140" y="4937081"/>
                  </a:cubicBezTo>
                  <a:cubicBezTo>
                    <a:pt x="1479608" y="4937947"/>
                    <a:pt x="1393706" y="4940624"/>
                    <a:pt x="1307961" y="4957474"/>
                  </a:cubicBezTo>
                  <a:cubicBezTo>
                    <a:pt x="1139306" y="4990701"/>
                    <a:pt x="969470" y="5018259"/>
                    <a:pt x="800264" y="5049045"/>
                  </a:cubicBezTo>
                  <a:cubicBezTo>
                    <a:pt x="709953" y="5065501"/>
                    <a:pt x="619641" y="5081957"/>
                    <a:pt x="532952" y="5113688"/>
                  </a:cubicBezTo>
                  <a:cubicBezTo>
                    <a:pt x="463978" y="5138884"/>
                    <a:pt x="413193" y="5182268"/>
                    <a:pt x="376501" y="5247856"/>
                  </a:cubicBezTo>
                  <a:cubicBezTo>
                    <a:pt x="334456" y="5322971"/>
                    <a:pt x="335322" y="5401000"/>
                    <a:pt x="341384" y="5481784"/>
                  </a:cubicBezTo>
                  <a:cubicBezTo>
                    <a:pt x="346817" y="5553592"/>
                    <a:pt x="362250" y="5621070"/>
                    <a:pt x="413901" y="5675320"/>
                  </a:cubicBezTo>
                  <a:cubicBezTo>
                    <a:pt x="416342" y="5676343"/>
                    <a:pt x="418783" y="5677682"/>
                    <a:pt x="421303" y="5678391"/>
                  </a:cubicBezTo>
                  <a:cubicBezTo>
                    <a:pt x="643262" y="5741931"/>
                    <a:pt x="869868" y="5779883"/>
                    <a:pt x="1099780" y="5799016"/>
                  </a:cubicBezTo>
                  <a:cubicBezTo>
                    <a:pt x="1283552" y="5814291"/>
                    <a:pt x="1467089" y="5811614"/>
                    <a:pt x="1650861" y="5795551"/>
                  </a:cubicBezTo>
                  <a:cubicBezTo>
                    <a:pt x="1915811" y="5772324"/>
                    <a:pt x="2175407" y="5722720"/>
                    <a:pt x="2428232" y="5640203"/>
                  </a:cubicBezTo>
                  <a:cubicBezTo>
                    <a:pt x="2986872" y="5457769"/>
                    <a:pt x="3466774" y="5149671"/>
                    <a:pt x="3867625" y="4721184"/>
                  </a:cubicBezTo>
                  <a:cubicBezTo>
                    <a:pt x="4226351" y="4337656"/>
                    <a:pt x="4487601" y="3895547"/>
                    <a:pt x="4641217" y="3391787"/>
                  </a:cubicBezTo>
                  <a:cubicBezTo>
                    <a:pt x="4652319" y="3355332"/>
                    <a:pt x="4666413" y="3319506"/>
                    <a:pt x="4670271" y="3281161"/>
                  </a:cubicBezTo>
                  <a:cubicBezTo>
                    <a:pt x="4647437" y="3255965"/>
                    <a:pt x="4617045" y="3242265"/>
                    <a:pt x="4586337" y="3256280"/>
                  </a:cubicBezTo>
                  <a:close/>
                  <a:moveTo>
                    <a:pt x="1282371" y="4050108"/>
                  </a:moveTo>
                  <a:cubicBezTo>
                    <a:pt x="1282450" y="4093728"/>
                    <a:pt x="1259380" y="4116719"/>
                    <a:pt x="1226468" y="4107034"/>
                  </a:cubicBezTo>
                  <a:cubicBezTo>
                    <a:pt x="1208595" y="4101759"/>
                    <a:pt x="1202138" y="4092862"/>
                    <a:pt x="1212925" y="4076091"/>
                  </a:cubicBezTo>
                  <a:cubicBezTo>
                    <a:pt x="1223948" y="4058926"/>
                    <a:pt x="1234972" y="4041683"/>
                    <a:pt x="1247018" y="4025148"/>
                  </a:cubicBezTo>
                  <a:cubicBezTo>
                    <a:pt x="1252530" y="4017589"/>
                    <a:pt x="1258986" y="4006487"/>
                    <a:pt x="1269852" y="4009637"/>
                  </a:cubicBezTo>
                  <a:cubicBezTo>
                    <a:pt x="1281820" y="4013101"/>
                    <a:pt x="1280797" y="4026486"/>
                    <a:pt x="1282293" y="4036722"/>
                  </a:cubicBezTo>
                  <a:cubicBezTo>
                    <a:pt x="1282922" y="4041131"/>
                    <a:pt x="1282371" y="4045698"/>
                    <a:pt x="1282371" y="4050108"/>
                  </a:cubicBezTo>
                  <a:close/>
                  <a:moveTo>
                    <a:pt x="1438586" y="4165615"/>
                  </a:moveTo>
                  <a:cubicBezTo>
                    <a:pt x="1426618" y="4171599"/>
                    <a:pt x="1418587" y="4162466"/>
                    <a:pt x="1411185" y="4155143"/>
                  </a:cubicBezTo>
                  <a:cubicBezTo>
                    <a:pt x="1397170" y="4141285"/>
                    <a:pt x="1388509" y="4123805"/>
                    <a:pt x="1379533" y="4106483"/>
                  </a:cubicBezTo>
                  <a:cubicBezTo>
                    <a:pt x="1369140" y="4086484"/>
                    <a:pt x="1376856" y="4080736"/>
                    <a:pt x="1393391" y="4082941"/>
                  </a:cubicBezTo>
                  <a:cubicBezTo>
                    <a:pt x="1426381" y="4084752"/>
                    <a:pt x="1448585" y="4104830"/>
                    <a:pt x="1452286" y="4133884"/>
                  </a:cubicBezTo>
                  <a:cubicBezTo>
                    <a:pt x="1453861" y="4147033"/>
                    <a:pt x="1451341" y="4159237"/>
                    <a:pt x="1438586" y="4165615"/>
                  </a:cubicBezTo>
                  <a:close/>
                  <a:moveTo>
                    <a:pt x="2501221" y="2848422"/>
                  </a:moveTo>
                  <a:cubicBezTo>
                    <a:pt x="2511300" y="2850233"/>
                    <a:pt x="2520276" y="2857949"/>
                    <a:pt x="2521378" y="2869603"/>
                  </a:cubicBezTo>
                  <a:cubicBezTo>
                    <a:pt x="2522166" y="2877712"/>
                    <a:pt x="2516575" y="2882830"/>
                    <a:pt x="2508544" y="2882830"/>
                  </a:cubicBezTo>
                  <a:cubicBezTo>
                    <a:pt x="2494686" y="2882830"/>
                    <a:pt x="2495159" y="2872043"/>
                    <a:pt x="2494450" y="2862595"/>
                  </a:cubicBezTo>
                  <a:cubicBezTo>
                    <a:pt x="2495238" y="2856768"/>
                    <a:pt x="2493112" y="2846926"/>
                    <a:pt x="2501221" y="2848422"/>
                  </a:cubicBezTo>
                  <a:close/>
                  <a:moveTo>
                    <a:pt x="3019390" y="2254587"/>
                  </a:moveTo>
                  <a:cubicBezTo>
                    <a:pt x="2970022" y="2296633"/>
                    <a:pt x="2950653" y="2357969"/>
                    <a:pt x="2920339" y="2411668"/>
                  </a:cubicBezTo>
                  <a:cubicBezTo>
                    <a:pt x="2895458" y="2455760"/>
                    <a:pt x="2872782" y="2500404"/>
                    <a:pt x="2843413" y="2542292"/>
                  </a:cubicBezTo>
                  <a:cubicBezTo>
                    <a:pt x="2788769" y="2620242"/>
                    <a:pt x="2732472" y="2697090"/>
                    <a:pt x="2679876" y="2776614"/>
                  </a:cubicBezTo>
                  <a:cubicBezTo>
                    <a:pt x="2624760" y="2859918"/>
                    <a:pt x="2572951" y="2943694"/>
                    <a:pt x="2544921" y="3040383"/>
                  </a:cubicBezTo>
                  <a:cubicBezTo>
                    <a:pt x="2543425" y="3045580"/>
                    <a:pt x="2543661" y="3054477"/>
                    <a:pt x="2534685" y="3053453"/>
                  </a:cubicBezTo>
                  <a:cubicBezTo>
                    <a:pt x="2528543" y="3052745"/>
                    <a:pt x="2527756" y="3046131"/>
                    <a:pt x="2525866" y="3041249"/>
                  </a:cubicBezTo>
                  <a:cubicBezTo>
                    <a:pt x="2511457" y="3004715"/>
                    <a:pt x="2498938" y="2967709"/>
                    <a:pt x="2494765" y="2928340"/>
                  </a:cubicBezTo>
                  <a:cubicBezTo>
                    <a:pt x="2493033" y="2912278"/>
                    <a:pt x="2497600" y="2902908"/>
                    <a:pt x="2514371" y="2895979"/>
                  </a:cubicBezTo>
                  <a:cubicBezTo>
                    <a:pt x="2548542" y="2881886"/>
                    <a:pt x="2553660" y="2860154"/>
                    <a:pt x="2525787" y="2838265"/>
                  </a:cubicBezTo>
                  <a:cubicBezTo>
                    <a:pt x="2493426" y="2812912"/>
                    <a:pt x="2496261" y="2784881"/>
                    <a:pt x="2508465" y="2752757"/>
                  </a:cubicBezTo>
                  <a:cubicBezTo>
                    <a:pt x="2532874" y="2688428"/>
                    <a:pt x="2569171" y="2629848"/>
                    <a:pt x="2598147" y="2567724"/>
                  </a:cubicBezTo>
                  <a:cubicBezTo>
                    <a:pt x="2615941" y="2529537"/>
                    <a:pt x="2640035" y="2495208"/>
                    <a:pt x="2662160" y="2459697"/>
                  </a:cubicBezTo>
                  <a:cubicBezTo>
                    <a:pt x="2682789" y="2426628"/>
                    <a:pt x="2692474" y="2425998"/>
                    <a:pt x="2718929" y="2453634"/>
                  </a:cubicBezTo>
                  <a:cubicBezTo>
                    <a:pt x="2747747" y="2483712"/>
                    <a:pt x="2769951" y="2483082"/>
                    <a:pt x="2795305" y="2450249"/>
                  </a:cubicBezTo>
                  <a:cubicBezTo>
                    <a:pt x="2803572" y="2439540"/>
                    <a:pt x="2814280" y="2438753"/>
                    <a:pt x="2825933" y="2437257"/>
                  </a:cubicBezTo>
                  <a:cubicBezTo>
                    <a:pt x="2860893" y="2432927"/>
                    <a:pt x="2867743" y="2420644"/>
                    <a:pt x="2851051" y="2389385"/>
                  </a:cubicBezTo>
                  <a:cubicBezTo>
                    <a:pt x="2836799" y="2362851"/>
                    <a:pt x="2825067" y="2334663"/>
                    <a:pt x="2799635" y="2310018"/>
                  </a:cubicBezTo>
                  <a:cubicBezTo>
                    <a:pt x="2820815" y="2304743"/>
                    <a:pt x="2837744" y="2302381"/>
                    <a:pt x="2853255" y="2296239"/>
                  </a:cubicBezTo>
                  <a:cubicBezTo>
                    <a:pt x="2879238" y="2286003"/>
                    <a:pt x="2881443" y="2267579"/>
                    <a:pt x="2859003" y="2251831"/>
                  </a:cubicBezTo>
                  <a:cubicBezTo>
                    <a:pt x="2834201" y="2234430"/>
                    <a:pt x="2807981" y="2218998"/>
                    <a:pt x="2783336" y="2201361"/>
                  </a:cubicBezTo>
                  <a:cubicBezTo>
                    <a:pt x="2750503" y="2177818"/>
                    <a:pt x="2752078" y="2155851"/>
                    <a:pt x="2787273" y="2136560"/>
                  </a:cubicBezTo>
                  <a:cubicBezTo>
                    <a:pt x="2820106" y="2118608"/>
                    <a:pt x="2853964" y="2102310"/>
                    <a:pt x="2884277" y="2080106"/>
                  </a:cubicBezTo>
                  <a:cubicBezTo>
                    <a:pt x="2894907" y="2072311"/>
                    <a:pt x="2904906" y="2072626"/>
                    <a:pt x="2916481" y="2078767"/>
                  </a:cubicBezTo>
                  <a:cubicBezTo>
                    <a:pt x="2972069" y="2108294"/>
                    <a:pt x="3008997" y="2153331"/>
                    <a:pt x="3028839" y="2212620"/>
                  </a:cubicBezTo>
                  <a:cubicBezTo>
                    <a:pt x="3034193" y="2228053"/>
                    <a:pt x="3032224" y="2243643"/>
                    <a:pt x="3019390" y="225458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49">
              <a:extLst>
                <a:ext uri="{FF2B5EF4-FFF2-40B4-BE49-F238E27FC236}">
                  <a16:creationId xmlns:a16="http://schemas.microsoft.com/office/drawing/2014/main" id="{424B78BF-3886-4BE3-8B6C-967823937FE2}"/>
                </a:ext>
              </a:extLst>
            </p:cNvPr>
            <p:cNvSpPr/>
            <p:nvPr/>
          </p:nvSpPr>
          <p:spPr>
            <a:xfrm>
              <a:off x="3316502" y="2633155"/>
              <a:ext cx="3269871" cy="3914305"/>
            </a:xfrm>
            <a:custGeom>
              <a:avLst/>
              <a:gdLst>
                <a:gd name="connsiteX0" fmla="*/ 273611 w 3269871"/>
                <a:gd name="connsiteY0" fmla="*/ 3136462 h 3914305"/>
                <a:gd name="connsiteX1" fmla="*/ 1024 w 3269871"/>
                <a:gd name="connsiteY1" fmla="*/ 2804271 h 3914305"/>
                <a:gd name="connsiteX2" fmla="*/ 0 w 3269871"/>
                <a:gd name="connsiteY2" fmla="*/ 2799152 h 3914305"/>
                <a:gd name="connsiteX3" fmla="*/ 74958 w 3269871"/>
                <a:gd name="connsiteY3" fmla="*/ 2800334 h 3914305"/>
                <a:gd name="connsiteX4" fmla="*/ 103697 w 3269871"/>
                <a:gd name="connsiteY4" fmla="*/ 2772618 h 3914305"/>
                <a:gd name="connsiteX5" fmla="*/ 106374 w 3269871"/>
                <a:gd name="connsiteY5" fmla="*/ 2437671 h 3914305"/>
                <a:gd name="connsiteX6" fmla="*/ 133538 w 3269871"/>
                <a:gd name="connsiteY6" fmla="*/ 2411451 h 3914305"/>
                <a:gd name="connsiteX7" fmla="*/ 431007 w 3269871"/>
                <a:gd name="connsiteY7" fmla="*/ 2414601 h 3914305"/>
                <a:gd name="connsiteX8" fmla="*/ 456911 w 3269871"/>
                <a:gd name="connsiteY8" fmla="*/ 2388066 h 3914305"/>
                <a:gd name="connsiteX9" fmla="*/ 460297 w 3269871"/>
                <a:gd name="connsiteY9" fmla="*/ 2216656 h 3914305"/>
                <a:gd name="connsiteX10" fmla="*/ 431716 w 3269871"/>
                <a:gd name="connsiteY10" fmla="*/ 2186499 h 3914305"/>
                <a:gd name="connsiteX11" fmla="*/ 346050 w 3269871"/>
                <a:gd name="connsiteY11" fmla="*/ 2187602 h 3914305"/>
                <a:gd name="connsiteX12" fmla="*/ 321247 w 3269871"/>
                <a:gd name="connsiteY12" fmla="*/ 2161854 h 3914305"/>
                <a:gd name="connsiteX13" fmla="*/ 325027 w 3269871"/>
                <a:gd name="connsiteY13" fmla="*/ 1416765 h 3914305"/>
                <a:gd name="connsiteX14" fmla="*/ 327389 w 3269871"/>
                <a:gd name="connsiteY14" fmla="*/ 33670 h 3914305"/>
                <a:gd name="connsiteX15" fmla="*/ 361561 w 3269871"/>
                <a:gd name="connsiteY15" fmla="*/ 49 h 3914305"/>
                <a:gd name="connsiteX16" fmla="*/ 691154 w 3269871"/>
                <a:gd name="connsiteY16" fmla="*/ 3750 h 3914305"/>
                <a:gd name="connsiteX17" fmla="*/ 718555 w 3269871"/>
                <a:gd name="connsiteY17" fmla="*/ 32489 h 3914305"/>
                <a:gd name="connsiteX18" fmla="*/ 715799 w 3269871"/>
                <a:gd name="connsiteY18" fmla="*/ 860724 h 3914305"/>
                <a:gd name="connsiteX19" fmla="*/ 712413 w 3269871"/>
                <a:gd name="connsiteY19" fmla="*/ 2155319 h 3914305"/>
                <a:gd name="connsiteX20" fmla="*/ 680052 w 3269871"/>
                <a:gd name="connsiteY20" fmla="*/ 2187444 h 3914305"/>
                <a:gd name="connsiteX21" fmla="*/ 594386 w 3269871"/>
                <a:gd name="connsiteY21" fmla="*/ 2186499 h 3914305"/>
                <a:gd name="connsiteX22" fmla="*/ 568167 w 3269871"/>
                <a:gd name="connsiteY22" fmla="*/ 2211223 h 3914305"/>
                <a:gd name="connsiteX23" fmla="*/ 567301 w 3269871"/>
                <a:gd name="connsiteY23" fmla="*/ 2393499 h 3914305"/>
                <a:gd name="connsiteX24" fmla="*/ 591316 w 3269871"/>
                <a:gd name="connsiteY24" fmla="*/ 2417514 h 3914305"/>
                <a:gd name="connsiteX25" fmla="*/ 891540 w 3269871"/>
                <a:gd name="connsiteY25" fmla="*/ 2418774 h 3914305"/>
                <a:gd name="connsiteX26" fmla="*/ 920988 w 3269871"/>
                <a:gd name="connsiteY26" fmla="*/ 2448851 h 3914305"/>
                <a:gd name="connsiteX27" fmla="*/ 915949 w 3269871"/>
                <a:gd name="connsiteY27" fmla="*/ 2778445 h 3914305"/>
                <a:gd name="connsiteX28" fmla="*/ 942877 w 3269871"/>
                <a:gd name="connsiteY28" fmla="*/ 2804664 h 3914305"/>
                <a:gd name="connsiteX29" fmla="*/ 2215977 w 3269871"/>
                <a:gd name="connsiteY29" fmla="*/ 2810805 h 3914305"/>
                <a:gd name="connsiteX30" fmla="*/ 3100430 w 3269871"/>
                <a:gd name="connsiteY30" fmla="*/ 2814192 h 3914305"/>
                <a:gd name="connsiteX31" fmla="*/ 3244362 w 3269871"/>
                <a:gd name="connsiteY31" fmla="*/ 2903086 h 3914305"/>
                <a:gd name="connsiteX32" fmla="*/ 3262314 w 3269871"/>
                <a:gd name="connsiteY32" fmla="*/ 3035836 h 3914305"/>
                <a:gd name="connsiteX33" fmla="*/ 3218457 w 3269871"/>
                <a:gd name="connsiteY33" fmla="*/ 3087015 h 3914305"/>
                <a:gd name="connsiteX34" fmla="*/ 3121138 w 3269871"/>
                <a:gd name="connsiteY34" fmla="*/ 3137486 h 3914305"/>
                <a:gd name="connsiteX35" fmla="*/ 3055550 w 3269871"/>
                <a:gd name="connsiteY35" fmla="*/ 3145044 h 3914305"/>
                <a:gd name="connsiteX36" fmla="*/ 2085273 w 3269871"/>
                <a:gd name="connsiteY36" fmla="*/ 3146383 h 3914305"/>
                <a:gd name="connsiteX37" fmla="*/ 1409788 w 3269871"/>
                <a:gd name="connsiteY37" fmla="*/ 3146619 h 3914305"/>
                <a:gd name="connsiteX38" fmla="*/ 1367112 w 3269871"/>
                <a:gd name="connsiteY38" fmla="*/ 3187563 h 3914305"/>
                <a:gd name="connsiteX39" fmla="*/ 1355380 w 3269871"/>
                <a:gd name="connsiteY39" fmla="*/ 3712581 h 3914305"/>
                <a:gd name="connsiteX40" fmla="*/ 1351601 w 3269871"/>
                <a:gd name="connsiteY40" fmla="*/ 3894779 h 3914305"/>
                <a:gd name="connsiteX41" fmla="*/ 1346089 w 3269871"/>
                <a:gd name="connsiteY41" fmla="*/ 3914306 h 3914305"/>
                <a:gd name="connsiteX42" fmla="*/ 1098934 w 3269871"/>
                <a:gd name="connsiteY42" fmla="*/ 3785098 h 3914305"/>
                <a:gd name="connsiteX43" fmla="*/ 1090351 w 3269871"/>
                <a:gd name="connsiteY43" fmla="*/ 3741399 h 3914305"/>
                <a:gd name="connsiteX44" fmla="*/ 1090745 w 3269871"/>
                <a:gd name="connsiteY44" fmla="*/ 3363461 h 3914305"/>
                <a:gd name="connsiteX45" fmla="*/ 1084918 w 3269871"/>
                <a:gd name="connsiteY45" fmla="*/ 3181500 h 3914305"/>
                <a:gd name="connsiteX46" fmla="*/ 1057203 w 3269871"/>
                <a:gd name="connsiteY46" fmla="*/ 3154729 h 3914305"/>
                <a:gd name="connsiteX47" fmla="*/ 893902 w 3269871"/>
                <a:gd name="connsiteY47" fmla="*/ 3149690 h 3914305"/>
                <a:gd name="connsiteX48" fmla="*/ 545491 w 3269871"/>
                <a:gd name="connsiteY48" fmla="*/ 3149060 h 3914305"/>
                <a:gd name="connsiteX49" fmla="*/ 304555 w 3269871"/>
                <a:gd name="connsiteY49" fmla="*/ 3144257 h 3914305"/>
                <a:gd name="connsiteX50" fmla="*/ 273611 w 3269871"/>
                <a:gd name="connsiteY50" fmla="*/ 3136462 h 391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269871" h="3914305">
                  <a:moveTo>
                    <a:pt x="273611" y="3136462"/>
                  </a:moveTo>
                  <a:cubicBezTo>
                    <a:pt x="174718" y="3032372"/>
                    <a:pt x="85351" y="2920329"/>
                    <a:pt x="1024" y="2804271"/>
                  </a:cubicBezTo>
                  <a:cubicBezTo>
                    <a:pt x="79" y="2803011"/>
                    <a:pt x="315" y="2800885"/>
                    <a:pt x="0" y="2799152"/>
                  </a:cubicBezTo>
                  <a:cubicBezTo>
                    <a:pt x="25038" y="2799389"/>
                    <a:pt x="50156" y="2798365"/>
                    <a:pt x="74958" y="2800334"/>
                  </a:cubicBezTo>
                  <a:cubicBezTo>
                    <a:pt x="96847" y="2802066"/>
                    <a:pt x="103697" y="2795452"/>
                    <a:pt x="103697" y="2772618"/>
                  </a:cubicBezTo>
                  <a:cubicBezTo>
                    <a:pt x="103697" y="2660969"/>
                    <a:pt x="106374" y="2549320"/>
                    <a:pt x="106374" y="2437671"/>
                  </a:cubicBezTo>
                  <a:cubicBezTo>
                    <a:pt x="106374" y="2415939"/>
                    <a:pt x="113066" y="2411136"/>
                    <a:pt x="133538" y="2411451"/>
                  </a:cubicBezTo>
                  <a:cubicBezTo>
                    <a:pt x="232668" y="2413105"/>
                    <a:pt x="331877" y="2412396"/>
                    <a:pt x="431007" y="2414601"/>
                  </a:cubicBezTo>
                  <a:cubicBezTo>
                    <a:pt x="453447" y="2415073"/>
                    <a:pt x="456990" y="2407987"/>
                    <a:pt x="456911" y="2388066"/>
                  </a:cubicBezTo>
                  <a:cubicBezTo>
                    <a:pt x="456754" y="2330903"/>
                    <a:pt x="457856" y="2273740"/>
                    <a:pt x="460297" y="2216656"/>
                  </a:cubicBezTo>
                  <a:cubicBezTo>
                    <a:pt x="461242" y="2194373"/>
                    <a:pt x="457305" y="2184137"/>
                    <a:pt x="431716" y="2186499"/>
                  </a:cubicBezTo>
                  <a:cubicBezTo>
                    <a:pt x="403370" y="2189177"/>
                    <a:pt x="374474" y="2185712"/>
                    <a:pt x="346050" y="2187602"/>
                  </a:cubicBezTo>
                  <a:cubicBezTo>
                    <a:pt x="325184" y="2188940"/>
                    <a:pt x="321090" y="2181303"/>
                    <a:pt x="321247" y="2161854"/>
                  </a:cubicBezTo>
                  <a:cubicBezTo>
                    <a:pt x="323058" y="1913518"/>
                    <a:pt x="324318" y="1665181"/>
                    <a:pt x="325027" y="1416765"/>
                  </a:cubicBezTo>
                  <a:cubicBezTo>
                    <a:pt x="326287" y="955760"/>
                    <a:pt x="327310" y="494754"/>
                    <a:pt x="327389" y="33670"/>
                  </a:cubicBezTo>
                  <a:cubicBezTo>
                    <a:pt x="327389" y="6112"/>
                    <a:pt x="334475" y="-660"/>
                    <a:pt x="361561" y="49"/>
                  </a:cubicBezTo>
                  <a:cubicBezTo>
                    <a:pt x="471399" y="2805"/>
                    <a:pt x="581316" y="3907"/>
                    <a:pt x="691154" y="3750"/>
                  </a:cubicBezTo>
                  <a:cubicBezTo>
                    <a:pt x="714224" y="3750"/>
                    <a:pt x="718633" y="10915"/>
                    <a:pt x="718555" y="32489"/>
                  </a:cubicBezTo>
                  <a:cubicBezTo>
                    <a:pt x="717216" y="308541"/>
                    <a:pt x="718476" y="584672"/>
                    <a:pt x="715799" y="860724"/>
                  </a:cubicBezTo>
                  <a:cubicBezTo>
                    <a:pt x="711705" y="1292203"/>
                    <a:pt x="713673" y="1723761"/>
                    <a:pt x="712413" y="2155319"/>
                  </a:cubicBezTo>
                  <a:cubicBezTo>
                    <a:pt x="712334" y="2181224"/>
                    <a:pt x="706114" y="2189649"/>
                    <a:pt x="680052" y="2187444"/>
                  </a:cubicBezTo>
                  <a:cubicBezTo>
                    <a:pt x="651628" y="2185003"/>
                    <a:pt x="622889" y="2187995"/>
                    <a:pt x="594386" y="2186499"/>
                  </a:cubicBezTo>
                  <a:cubicBezTo>
                    <a:pt x="575174" y="2185476"/>
                    <a:pt x="567773" y="2190121"/>
                    <a:pt x="568167" y="2211223"/>
                  </a:cubicBezTo>
                  <a:cubicBezTo>
                    <a:pt x="569348" y="2271929"/>
                    <a:pt x="568797" y="2332714"/>
                    <a:pt x="567301" y="2393499"/>
                  </a:cubicBezTo>
                  <a:cubicBezTo>
                    <a:pt x="566828" y="2412554"/>
                    <a:pt x="572734" y="2417514"/>
                    <a:pt x="591316" y="2417514"/>
                  </a:cubicBezTo>
                  <a:cubicBezTo>
                    <a:pt x="691390" y="2417435"/>
                    <a:pt x="791465" y="2419325"/>
                    <a:pt x="891540" y="2418774"/>
                  </a:cubicBezTo>
                  <a:cubicBezTo>
                    <a:pt x="915240" y="2418616"/>
                    <a:pt x="921539" y="2425151"/>
                    <a:pt x="920988" y="2448851"/>
                  </a:cubicBezTo>
                  <a:cubicBezTo>
                    <a:pt x="918389" y="2558690"/>
                    <a:pt x="918389" y="2668606"/>
                    <a:pt x="915949" y="2778445"/>
                  </a:cubicBezTo>
                  <a:cubicBezTo>
                    <a:pt x="915476" y="2800334"/>
                    <a:pt x="922562" y="2804585"/>
                    <a:pt x="942877" y="2804664"/>
                  </a:cubicBezTo>
                  <a:cubicBezTo>
                    <a:pt x="1367270" y="2806318"/>
                    <a:pt x="1791584" y="2808522"/>
                    <a:pt x="2215977" y="2810805"/>
                  </a:cubicBezTo>
                  <a:cubicBezTo>
                    <a:pt x="2510768" y="2812380"/>
                    <a:pt x="2805639" y="2816711"/>
                    <a:pt x="3100430" y="2814192"/>
                  </a:cubicBezTo>
                  <a:cubicBezTo>
                    <a:pt x="3173498" y="2813561"/>
                    <a:pt x="3205859" y="2859622"/>
                    <a:pt x="3244362" y="2903086"/>
                  </a:cubicBezTo>
                  <a:cubicBezTo>
                    <a:pt x="3278927" y="2942139"/>
                    <a:pt x="3271211" y="2989854"/>
                    <a:pt x="3262314" y="3035836"/>
                  </a:cubicBezTo>
                  <a:cubicBezTo>
                    <a:pt x="3257590" y="3060245"/>
                    <a:pt x="3239952" y="3075914"/>
                    <a:pt x="3218457" y="3087015"/>
                  </a:cubicBezTo>
                  <a:cubicBezTo>
                    <a:pt x="3186018" y="3103786"/>
                    <a:pt x="3152869" y="3119140"/>
                    <a:pt x="3121138" y="3137486"/>
                  </a:cubicBezTo>
                  <a:cubicBezTo>
                    <a:pt x="3102163" y="3148430"/>
                    <a:pt x="3077675" y="3145044"/>
                    <a:pt x="3055550" y="3145044"/>
                  </a:cubicBezTo>
                  <a:cubicBezTo>
                    <a:pt x="2732098" y="3145674"/>
                    <a:pt x="2408725" y="3146068"/>
                    <a:pt x="2085273" y="3146383"/>
                  </a:cubicBezTo>
                  <a:cubicBezTo>
                    <a:pt x="1860085" y="3146619"/>
                    <a:pt x="1634976" y="3146462"/>
                    <a:pt x="1409788" y="3146619"/>
                  </a:cubicBezTo>
                  <a:cubicBezTo>
                    <a:pt x="1368608" y="3146619"/>
                    <a:pt x="1368608" y="3147013"/>
                    <a:pt x="1367112" y="3187563"/>
                  </a:cubicBezTo>
                  <a:cubicBezTo>
                    <a:pt x="1360656" y="3362516"/>
                    <a:pt x="1356246" y="3537549"/>
                    <a:pt x="1355380" y="3712581"/>
                  </a:cubicBezTo>
                  <a:cubicBezTo>
                    <a:pt x="1355065" y="3773288"/>
                    <a:pt x="1353018" y="3833994"/>
                    <a:pt x="1351601" y="3894779"/>
                  </a:cubicBezTo>
                  <a:cubicBezTo>
                    <a:pt x="1351443" y="3901629"/>
                    <a:pt x="1353333" y="3909345"/>
                    <a:pt x="1346089" y="3914306"/>
                  </a:cubicBezTo>
                  <a:cubicBezTo>
                    <a:pt x="1261762" y="3875016"/>
                    <a:pt x="1177986" y="3834624"/>
                    <a:pt x="1098934" y="3785098"/>
                  </a:cubicBezTo>
                  <a:cubicBezTo>
                    <a:pt x="1088225" y="3772107"/>
                    <a:pt x="1090351" y="3756438"/>
                    <a:pt x="1090351" y="3741399"/>
                  </a:cubicBezTo>
                  <a:cubicBezTo>
                    <a:pt x="1090194" y="3615420"/>
                    <a:pt x="1089170" y="3489440"/>
                    <a:pt x="1090745" y="3363461"/>
                  </a:cubicBezTo>
                  <a:cubicBezTo>
                    <a:pt x="1091454" y="3302597"/>
                    <a:pt x="1083816" y="3242206"/>
                    <a:pt x="1084918" y="3181500"/>
                  </a:cubicBezTo>
                  <a:cubicBezTo>
                    <a:pt x="1085312" y="3161501"/>
                    <a:pt x="1075627" y="3156383"/>
                    <a:pt x="1057203" y="3154729"/>
                  </a:cubicBezTo>
                  <a:cubicBezTo>
                    <a:pt x="1002796" y="3149847"/>
                    <a:pt x="948388" y="3149611"/>
                    <a:pt x="893902" y="3149690"/>
                  </a:cubicBezTo>
                  <a:cubicBezTo>
                    <a:pt x="777765" y="3149847"/>
                    <a:pt x="661549" y="3151737"/>
                    <a:pt x="545491" y="3149060"/>
                  </a:cubicBezTo>
                  <a:cubicBezTo>
                    <a:pt x="465179" y="3147170"/>
                    <a:pt x="384867" y="3143706"/>
                    <a:pt x="304555" y="3144257"/>
                  </a:cubicBezTo>
                  <a:cubicBezTo>
                    <a:pt x="293374" y="3144493"/>
                    <a:pt x="283139" y="3141895"/>
                    <a:pt x="273611" y="313646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0">
              <a:extLst>
                <a:ext uri="{FF2B5EF4-FFF2-40B4-BE49-F238E27FC236}">
                  <a16:creationId xmlns:a16="http://schemas.microsoft.com/office/drawing/2014/main" id="{0F1221D6-AB86-4457-8072-D0E10D9C6EFB}"/>
                </a:ext>
              </a:extLst>
            </p:cNvPr>
            <p:cNvSpPr/>
            <p:nvPr/>
          </p:nvSpPr>
          <p:spPr>
            <a:xfrm>
              <a:off x="7273198" y="1604208"/>
              <a:ext cx="731001" cy="1412962"/>
            </a:xfrm>
            <a:custGeom>
              <a:avLst/>
              <a:gdLst>
                <a:gd name="connsiteX0" fmla="*/ 575883 w 731001"/>
                <a:gd name="connsiteY0" fmla="*/ 660034 h 1412962"/>
                <a:gd name="connsiteX1" fmla="*/ 549191 w 731001"/>
                <a:gd name="connsiteY1" fmla="*/ 640980 h 1412962"/>
                <a:gd name="connsiteX2" fmla="*/ 169048 w 731001"/>
                <a:gd name="connsiteY2" fmla="*/ 3761 h 1412962"/>
                <a:gd name="connsiteX3" fmla="*/ 151332 w 731001"/>
                <a:gd name="connsiteY3" fmla="*/ 139 h 1412962"/>
                <a:gd name="connsiteX4" fmla="*/ 0 w 731001"/>
                <a:gd name="connsiteY4" fmla="*/ 10138 h 1412962"/>
                <a:gd name="connsiteX5" fmla="*/ 8582 w 731001"/>
                <a:gd name="connsiteY5" fmla="*/ 26516 h 1412962"/>
                <a:gd name="connsiteX6" fmla="*/ 381245 w 731001"/>
                <a:gd name="connsiteY6" fmla="*/ 676963 h 1412962"/>
                <a:gd name="connsiteX7" fmla="*/ 376442 w 731001"/>
                <a:gd name="connsiteY7" fmla="*/ 711450 h 1412962"/>
                <a:gd name="connsiteX8" fmla="*/ 366915 w 731001"/>
                <a:gd name="connsiteY8" fmla="*/ 1002541 h 1412962"/>
                <a:gd name="connsiteX9" fmla="*/ 367702 w 731001"/>
                <a:gd name="connsiteY9" fmla="*/ 1032539 h 1412962"/>
                <a:gd name="connsiteX10" fmla="*/ 153065 w 731001"/>
                <a:gd name="connsiteY10" fmla="*/ 1299537 h 1412962"/>
                <a:gd name="connsiteX11" fmla="*/ 112436 w 731001"/>
                <a:gd name="connsiteY11" fmla="*/ 1318276 h 1412962"/>
                <a:gd name="connsiteX12" fmla="*/ 61336 w 731001"/>
                <a:gd name="connsiteY12" fmla="*/ 1360322 h 1412962"/>
                <a:gd name="connsiteX13" fmla="*/ 104327 w 731001"/>
                <a:gd name="connsiteY13" fmla="*/ 1412682 h 1412962"/>
                <a:gd name="connsiteX14" fmla="*/ 155269 w 731001"/>
                <a:gd name="connsiteY14" fmla="*/ 1372054 h 1412962"/>
                <a:gd name="connsiteX15" fmla="*/ 172277 w 731001"/>
                <a:gd name="connsiteY15" fmla="*/ 1337016 h 1412962"/>
                <a:gd name="connsiteX16" fmla="*/ 396362 w 731001"/>
                <a:gd name="connsiteY16" fmla="*/ 1057027 h 1412962"/>
                <a:gd name="connsiteX17" fmla="*/ 430377 w 731001"/>
                <a:gd name="connsiteY17" fmla="*/ 1050019 h 1412962"/>
                <a:gd name="connsiteX18" fmla="*/ 717373 w 731001"/>
                <a:gd name="connsiteY18" fmla="*/ 936559 h 1412962"/>
                <a:gd name="connsiteX19" fmla="*/ 575883 w 731001"/>
                <a:gd name="connsiteY19" fmla="*/ 660034 h 1412962"/>
                <a:gd name="connsiteX20" fmla="*/ 521082 w 731001"/>
                <a:gd name="connsiteY20" fmla="*/ 936165 h 1412962"/>
                <a:gd name="connsiteX21" fmla="*/ 448644 w 731001"/>
                <a:gd name="connsiteY21" fmla="*/ 859711 h 1412962"/>
                <a:gd name="connsiteX22" fmla="*/ 523208 w 731001"/>
                <a:gd name="connsiteY22" fmla="*/ 788061 h 1412962"/>
                <a:gd name="connsiteX23" fmla="*/ 594623 w 731001"/>
                <a:gd name="connsiteY23" fmla="*/ 863097 h 1412962"/>
                <a:gd name="connsiteX24" fmla="*/ 521082 w 731001"/>
                <a:gd name="connsiteY24" fmla="*/ 936165 h 14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1001" h="1412962">
                  <a:moveTo>
                    <a:pt x="575883" y="660034"/>
                  </a:moveTo>
                  <a:cubicBezTo>
                    <a:pt x="563600" y="656649"/>
                    <a:pt x="555727" y="651924"/>
                    <a:pt x="549191" y="640980"/>
                  </a:cubicBezTo>
                  <a:cubicBezTo>
                    <a:pt x="422661" y="428469"/>
                    <a:pt x="295815" y="216115"/>
                    <a:pt x="169048" y="3761"/>
                  </a:cubicBezTo>
                  <a:cubicBezTo>
                    <a:pt x="163615" y="60"/>
                    <a:pt x="157632" y="218"/>
                    <a:pt x="151332" y="139"/>
                  </a:cubicBezTo>
                  <a:cubicBezTo>
                    <a:pt x="100626" y="-570"/>
                    <a:pt x="50077" y="1241"/>
                    <a:pt x="0" y="10138"/>
                  </a:cubicBezTo>
                  <a:cubicBezTo>
                    <a:pt x="2834" y="15571"/>
                    <a:pt x="5512" y="21162"/>
                    <a:pt x="8582" y="26516"/>
                  </a:cubicBezTo>
                  <a:cubicBezTo>
                    <a:pt x="132672" y="243436"/>
                    <a:pt x="256526" y="460436"/>
                    <a:pt x="381245" y="676963"/>
                  </a:cubicBezTo>
                  <a:cubicBezTo>
                    <a:pt x="389985" y="692159"/>
                    <a:pt x="389355" y="699088"/>
                    <a:pt x="376442" y="711450"/>
                  </a:cubicBezTo>
                  <a:cubicBezTo>
                    <a:pt x="293689" y="790738"/>
                    <a:pt x="289595" y="916717"/>
                    <a:pt x="366915" y="1002541"/>
                  </a:cubicBezTo>
                  <a:cubicBezTo>
                    <a:pt x="377780" y="1014587"/>
                    <a:pt x="377308" y="1020729"/>
                    <a:pt x="367702" y="1032539"/>
                  </a:cubicBezTo>
                  <a:cubicBezTo>
                    <a:pt x="295736" y="1121198"/>
                    <a:pt x="224401" y="1210407"/>
                    <a:pt x="153065" y="1299537"/>
                  </a:cubicBezTo>
                  <a:cubicBezTo>
                    <a:pt x="142435" y="1312844"/>
                    <a:pt x="134089" y="1323000"/>
                    <a:pt x="112436" y="1318276"/>
                  </a:cubicBezTo>
                  <a:cubicBezTo>
                    <a:pt x="85272" y="1312371"/>
                    <a:pt x="63698" y="1333315"/>
                    <a:pt x="61336" y="1360322"/>
                  </a:cubicBezTo>
                  <a:cubicBezTo>
                    <a:pt x="59132" y="1386305"/>
                    <a:pt x="78265" y="1409690"/>
                    <a:pt x="104327" y="1412682"/>
                  </a:cubicBezTo>
                  <a:cubicBezTo>
                    <a:pt x="128263" y="1415438"/>
                    <a:pt x="152593" y="1397565"/>
                    <a:pt x="155269" y="1372054"/>
                  </a:cubicBezTo>
                  <a:cubicBezTo>
                    <a:pt x="156765" y="1357330"/>
                    <a:pt x="163931" y="1347409"/>
                    <a:pt x="172277" y="1337016"/>
                  </a:cubicBezTo>
                  <a:cubicBezTo>
                    <a:pt x="247156" y="1243791"/>
                    <a:pt x="322507" y="1150960"/>
                    <a:pt x="396362" y="1057027"/>
                  </a:cubicBezTo>
                  <a:cubicBezTo>
                    <a:pt x="407858" y="1042460"/>
                    <a:pt x="415496" y="1042854"/>
                    <a:pt x="430377" y="1050019"/>
                  </a:cubicBezTo>
                  <a:cubicBezTo>
                    <a:pt x="541790" y="1103482"/>
                    <a:pt x="674698" y="1050570"/>
                    <a:pt x="717373" y="936559"/>
                  </a:cubicBezTo>
                  <a:cubicBezTo>
                    <a:pt x="760994" y="820264"/>
                    <a:pt x="696193" y="693025"/>
                    <a:pt x="575883" y="660034"/>
                  </a:cubicBezTo>
                  <a:close/>
                  <a:moveTo>
                    <a:pt x="521082" y="936165"/>
                  </a:moveTo>
                  <a:cubicBezTo>
                    <a:pt x="479824" y="935850"/>
                    <a:pt x="447699" y="901915"/>
                    <a:pt x="448644" y="859711"/>
                  </a:cubicBezTo>
                  <a:cubicBezTo>
                    <a:pt x="449510" y="819398"/>
                    <a:pt x="483209" y="787116"/>
                    <a:pt x="523208" y="788061"/>
                  </a:cubicBezTo>
                  <a:cubicBezTo>
                    <a:pt x="563049" y="789084"/>
                    <a:pt x="595016" y="822705"/>
                    <a:pt x="594623" y="863097"/>
                  </a:cubicBezTo>
                  <a:cubicBezTo>
                    <a:pt x="594229" y="903253"/>
                    <a:pt x="560765" y="936480"/>
                    <a:pt x="521082" y="936165"/>
                  </a:cubicBezTo>
                  <a:close/>
                </a:path>
              </a:pathLst>
            </a:custGeom>
            <a:solidFill>
              <a:schemeClr val="accent3"/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000" y="218486"/>
            <a:ext cx="11573197" cy="72424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КОНЦЕПТУАЛЬНАЯ ОСНОВА </a:t>
            </a:r>
            <a:endParaRPr lang="en-US" sz="3200" dirty="0">
              <a:latin typeface="+mn-lt"/>
            </a:endParaRP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E4B8A81A-ACB7-4388-81EA-A86F5D8E2182}"/>
              </a:ext>
            </a:extLst>
          </p:cNvPr>
          <p:cNvGrpSpPr/>
          <p:nvPr/>
        </p:nvGrpSpPr>
        <p:grpSpPr>
          <a:xfrm flipH="1">
            <a:off x="-578849" y="2767203"/>
            <a:ext cx="4558824" cy="3939526"/>
            <a:chOff x="0" y="0"/>
            <a:chExt cx="7934952" cy="6857020"/>
          </a:xfrm>
        </p:grpSpPr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5817A262-32AA-44CD-A775-F5A750ECDE56}"/>
                </a:ext>
              </a:extLst>
            </p:cNvPr>
            <p:cNvGrpSpPr/>
            <p:nvPr/>
          </p:nvGrpSpPr>
          <p:grpSpPr>
            <a:xfrm>
              <a:off x="3259917" y="0"/>
              <a:ext cx="4144327" cy="5931604"/>
              <a:chOff x="3259917" y="0"/>
              <a:chExt cx="4144327" cy="5931604"/>
            </a:xfrm>
          </p:grpSpPr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26D317A4-41CF-4D90-BFEB-973D3F423EFB}"/>
                  </a:ext>
                </a:extLst>
              </p:cNvPr>
              <p:cNvSpPr/>
              <p:nvPr/>
            </p:nvSpPr>
            <p:spPr>
              <a:xfrm>
                <a:off x="3493537" y="3918148"/>
                <a:ext cx="3823851" cy="2013456"/>
              </a:xfrm>
              <a:custGeom>
                <a:avLst/>
                <a:gdLst>
                  <a:gd name="connsiteX0" fmla="*/ 3823851 w 3823851"/>
                  <a:gd name="connsiteY0" fmla="*/ 1995749 h 2013456"/>
                  <a:gd name="connsiteX1" fmla="*/ 3724061 w 3823851"/>
                  <a:gd name="connsiteY1" fmla="*/ 1540267 h 2013456"/>
                  <a:gd name="connsiteX2" fmla="*/ 3456907 w 3823851"/>
                  <a:gd name="connsiteY2" fmla="*/ 901904 h 2013456"/>
                  <a:gd name="connsiteX3" fmla="*/ 2927278 w 3823851"/>
                  <a:gd name="connsiteY3" fmla="*/ 186907 h 2013456"/>
                  <a:gd name="connsiteX4" fmla="*/ 2686181 w 3823851"/>
                  <a:gd name="connsiteY4" fmla="*/ 2369 h 2013456"/>
                  <a:gd name="connsiteX5" fmla="*/ 2668948 w 3823851"/>
                  <a:gd name="connsiteY5" fmla="*/ 20254 h 2013456"/>
                  <a:gd name="connsiteX6" fmla="*/ 2644430 w 3823851"/>
                  <a:gd name="connsiteY6" fmla="*/ 68995 h 2013456"/>
                  <a:gd name="connsiteX7" fmla="*/ 2549495 w 3823851"/>
                  <a:gd name="connsiteY7" fmla="*/ 0 h 2013456"/>
                  <a:gd name="connsiteX8" fmla="*/ 1593343 w 3823851"/>
                  <a:gd name="connsiteY8" fmla="*/ 240267 h 2013456"/>
                  <a:gd name="connsiteX9" fmla="*/ 1473654 w 3823851"/>
                  <a:gd name="connsiteY9" fmla="*/ 245952 h 2013456"/>
                  <a:gd name="connsiteX10" fmla="*/ 1400395 w 3823851"/>
                  <a:gd name="connsiteY10" fmla="*/ 283263 h 2013456"/>
                  <a:gd name="connsiteX11" fmla="*/ 1241204 w 3823851"/>
                  <a:gd name="connsiteY11" fmla="*/ 441210 h 2013456"/>
                  <a:gd name="connsiteX12" fmla="*/ 1073426 w 3823851"/>
                  <a:gd name="connsiteY12" fmla="*/ 658025 h 2013456"/>
                  <a:gd name="connsiteX13" fmla="*/ 1021665 w 3823851"/>
                  <a:gd name="connsiteY13" fmla="*/ 525247 h 2013456"/>
                  <a:gd name="connsiteX14" fmla="*/ 996614 w 3823851"/>
                  <a:gd name="connsiteY14" fmla="*/ 516364 h 2013456"/>
                  <a:gd name="connsiteX15" fmla="*/ 642166 w 3823851"/>
                  <a:gd name="connsiteY15" fmla="*/ 424805 h 2013456"/>
                  <a:gd name="connsiteX16" fmla="*/ 595616 w 3823851"/>
                  <a:gd name="connsiteY16" fmla="*/ 427648 h 2013456"/>
                  <a:gd name="connsiteX17" fmla="*/ 479362 w 3823851"/>
                  <a:gd name="connsiteY17" fmla="*/ 511330 h 2013456"/>
                  <a:gd name="connsiteX18" fmla="*/ 435893 w 3823851"/>
                  <a:gd name="connsiteY18" fmla="*/ 588379 h 2013456"/>
                  <a:gd name="connsiteX19" fmla="*/ 169627 w 3823851"/>
                  <a:gd name="connsiteY19" fmla="*/ 1071104 h 2013456"/>
                  <a:gd name="connsiteX20" fmla="*/ 168679 w 3823851"/>
                  <a:gd name="connsiteY20" fmla="*/ 1995690 h 2013456"/>
                  <a:gd name="connsiteX21" fmla="*/ 895817 w 3823851"/>
                  <a:gd name="connsiteY21" fmla="*/ 1714678 h 2013456"/>
                  <a:gd name="connsiteX22" fmla="*/ 1023501 w 3823851"/>
                  <a:gd name="connsiteY22" fmla="*/ 1629160 h 2013456"/>
                  <a:gd name="connsiteX23" fmla="*/ 1304751 w 3823851"/>
                  <a:gd name="connsiteY23" fmla="*/ 1394223 h 2013456"/>
                  <a:gd name="connsiteX24" fmla="*/ 1427105 w 3823851"/>
                  <a:gd name="connsiteY24" fmla="*/ 1306870 h 2013456"/>
                  <a:gd name="connsiteX25" fmla="*/ 1465600 w 3823851"/>
                  <a:gd name="connsiteY25" fmla="*/ 1336540 h 2013456"/>
                  <a:gd name="connsiteX26" fmla="*/ 1454525 w 3823851"/>
                  <a:gd name="connsiteY26" fmla="*/ 2013457 h 2013456"/>
                  <a:gd name="connsiteX27" fmla="*/ 3823851 w 3823851"/>
                  <a:gd name="connsiteY27" fmla="*/ 1995749 h 20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23851" h="2013456">
                    <a:moveTo>
                      <a:pt x="3823851" y="1995749"/>
                    </a:moveTo>
                    <a:cubicBezTo>
                      <a:pt x="3823851" y="1995749"/>
                      <a:pt x="3726963" y="1551756"/>
                      <a:pt x="3724061" y="1540267"/>
                    </a:cubicBezTo>
                    <a:cubicBezTo>
                      <a:pt x="3666674" y="1314213"/>
                      <a:pt x="3570378" y="1104268"/>
                      <a:pt x="3456907" y="901904"/>
                    </a:cubicBezTo>
                    <a:cubicBezTo>
                      <a:pt x="3310745" y="641205"/>
                      <a:pt x="3143145" y="395964"/>
                      <a:pt x="2927278" y="186907"/>
                    </a:cubicBezTo>
                    <a:cubicBezTo>
                      <a:pt x="2854256" y="116136"/>
                      <a:pt x="2776260" y="51169"/>
                      <a:pt x="2686181" y="2369"/>
                    </a:cubicBezTo>
                    <a:cubicBezTo>
                      <a:pt x="2674752" y="2843"/>
                      <a:pt x="2672797" y="12614"/>
                      <a:pt x="2668948" y="20254"/>
                    </a:cubicBezTo>
                    <a:cubicBezTo>
                      <a:pt x="2660775" y="36481"/>
                      <a:pt x="2653135" y="53004"/>
                      <a:pt x="2644430" y="68995"/>
                    </a:cubicBezTo>
                    <a:lnTo>
                      <a:pt x="2549495" y="0"/>
                    </a:lnTo>
                    <a:lnTo>
                      <a:pt x="1593343" y="240267"/>
                    </a:lnTo>
                    <a:cubicBezTo>
                      <a:pt x="1553486" y="243051"/>
                      <a:pt x="1513629" y="244886"/>
                      <a:pt x="1473654" y="245952"/>
                    </a:cubicBezTo>
                    <a:cubicBezTo>
                      <a:pt x="1445878" y="251875"/>
                      <a:pt x="1422308" y="266384"/>
                      <a:pt x="1400395" y="283263"/>
                    </a:cubicBezTo>
                    <a:cubicBezTo>
                      <a:pt x="1340758" y="329220"/>
                      <a:pt x="1289412" y="383823"/>
                      <a:pt x="1241204" y="441210"/>
                    </a:cubicBezTo>
                    <a:cubicBezTo>
                      <a:pt x="1180975" y="512929"/>
                      <a:pt x="1120035" y="584292"/>
                      <a:pt x="1073426" y="658025"/>
                    </a:cubicBezTo>
                    <a:cubicBezTo>
                      <a:pt x="1106295" y="599986"/>
                      <a:pt x="1089416" y="551542"/>
                      <a:pt x="1021665" y="525247"/>
                    </a:cubicBezTo>
                    <a:cubicBezTo>
                      <a:pt x="1013374" y="522049"/>
                      <a:pt x="1004906" y="519384"/>
                      <a:pt x="996614" y="516364"/>
                    </a:cubicBezTo>
                    <a:cubicBezTo>
                      <a:pt x="880538" y="477987"/>
                      <a:pt x="761263" y="451692"/>
                      <a:pt x="642166" y="424805"/>
                    </a:cubicBezTo>
                    <a:cubicBezTo>
                      <a:pt x="626768" y="421311"/>
                      <a:pt x="610837" y="421311"/>
                      <a:pt x="595616" y="427648"/>
                    </a:cubicBezTo>
                    <a:cubicBezTo>
                      <a:pt x="543974" y="437657"/>
                      <a:pt x="506486" y="467801"/>
                      <a:pt x="479362" y="511330"/>
                    </a:cubicBezTo>
                    <a:cubicBezTo>
                      <a:pt x="463787" y="536322"/>
                      <a:pt x="448863" y="561965"/>
                      <a:pt x="435893" y="588379"/>
                    </a:cubicBezTo>
                    <a:cubicBezTo>
                      <a:pt x="354995" y="753669"/>
                      <a:pt x="245136" y="902911"/>
                      <a:pt x="169627" y="1071104"/>
                    </a:cubicBezTo>
                    <a:cubicBezTo>
                      <a:pt x="-139279" y="1652198"/>
                      <a:pt x="44312" y="1995690"/>
                      <a:pt x="168679" y="1995690"/>
                    </a:cubicBezTo>
                    <a:cubicBezTo>
                      <a:pt x="512646" y="1995690"/>
                      <a:pt x="883617" y="1719652"/>
                      <a:pt x="895817" y="1714678"/>
                    </a:cubicBezTo>
                    <a:cubicBezTo>
                      <a:pt x="941656" y="1691048"/>
                      <a:pt x="982045" y="1659245"/>
                      <a:pt x="1023501" y="1629160"/>
                    </a:cubicBezTo>
                    <a:cubicBezTo>
                      <a:pt x="1122522" y="1557204"/>
                      <a:pt x="1212718" y="1474530"/>
                      <a:pt x="1304751" y="1394223"/>
                    </a:cubicBezTo>
                    <a:cubicBezTo>
                      <a:pt x="1342890" y="1360940"/>
                      <a:pt x="1386893" y="1336718"/>
                      <a:pt x="1427105" y="1306870"/>
                    </a:cubicBezTo>
                    <a:cubicBezTo>
                      <a:pt x="1435100" y="1296683"/>
                      <a:pt x="1471403" y="1317115"/>
                      <a:pt x="1465600" y="1336540"/>
                    </a:cubicBezTo>
                    <a:cubicBezTo>
                      <a:pt x="1472825" y="1449005"/>
                      <a:pt x="1454525" y="2013457"/>
                      <a:pt x="1454525" y="2013457"/>
                    </a:cubicBezTo>
                    <a:lnTo>
                      <a:pt x="3823851" y="199574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D962EF98-8AA6-4DF1-98E5-FBFD5871DD77}"/>
                  </a:ext>
                </a:extLst>
              </p:cNvPr>
              <p:cNvSpPr/>
              <p:nvPr/>
            </p:nvSpPr>
            <p:spPr>
              <a:xfrm>
                <a:off x="5699748" y="4458189"/>
                <a:ext cx="390758" cy="833175"/>
              </a:xfrm>
              <a:custGeom>
                <a:avLst/>
                <a:gdLst>
                  <a:gd name="connsiteX0" fmla="*/ 10630 w 390758"/>
                  <a:gd name="connsiteY0" fmla="*/ 39276 h 833175"/>
                  <a:gd name="connsiteX1" fmla="*/ 1569 w 390758"/>
                  <a:gd name="connsiteY1" fmla="*/ 5578 h 833175"/>
                  <a:gd name="connsiteX2" fmla="*/ 11045 w 390758"/>
                  <a:gd name="connsiteY2" fmla="*/ 4275 h 833175"/>
                  <a:gd name="connsiteX3" fmla="*/ 43617 w 390758"/>
                  <a:gd name="connsiteY3" fmla="*/ 18963 h 833175"/>
                  <a:gd name="connsiteX4" fmla="*/ 173256 w 390758"/>
                  <a:gd name="connsiteY4" fmla="*/ 314662 h 833175"/>
                  <a:gd name="connsiteX5" fmla="*/ 207013 w 390758"/>
                  <a:gd name="connsiteY5" fmla="*/ 131071 h 833175"/>
                  <a:gd name="connsiteX6" fmla="*/ 213054 w 390758"/>
                  <a:gd name="connsiteY6" fmla="*/ 90385 h 833175"/>
                  <a:gd name="connsiteX7" fmla="*/ 242073 w 390758"/>
                  <a:gd name="connsiteY7" fmla="*/ 60063 h 833175"/>
                  <a:gd name="connsiteX8" fmla="*/ 253562 w 390758"/>
                  <a:gd name="connsiteY8" fmla="*/ 94768 h 833175"/>
                  <a:gd name="connsiteX9" fmla="*/ 216252 w 390758"/>
                  <a:gd name="connsiteY9" fmla="*/ 270363 h 833175"/>
                  <a:gd name="connsiteX10" fmla="*/ 202038 w 390758"/>
                  <a:gd name="connsiteY10" fmla="*/ 336515 h 833175"/>
                  <a:gd name="connsiteX11" fmla="*/ 225964 w 390758"/>
                  <a:gd name="connsiteY11" fmla="*/ 420079 h 833175"/>
                  <a:gd name="connsiteX12" fmla="*/ 385629 w 390758"/>
                  <a:gd name="connsiteY12" fmla="*/ 788444 h 833175"/>
                  <a:gd name="connsiteX13" fmla="*/ 390130 w 390758"/>
                  <a:gd name="connsiteY13" fmla="*/ 802362 h 833175"/>
                  <a:gd name="connsiteX14" fmla="*/ 378286 w 390758"/>
                  <a:gd name="connsiteY14" fmla="*/ 832092 h 833175"/>
                  <a:gd name="connsiteX15" fmla="*/ 351694 w 390758"/>
                  <a:gd name="connsiteY15" fmla="*/ 814858 h 833175"/>
                  <a:gd name="connsiteX16" fmla="*/ 302776 w 390758"/>
                  <a:gd name="connsiteY16" fmla="*/ 704111 h 833175"/>
                  <a:gd name="connsiteX17" fmla="*/ 154127 w 390758"/>
                  <a:gd name="connsiteY17" fmla="*/ 366364 h 833175"/>
                  <a:gd name="connsiteX18" fmla="*/ 10630 w 390758"/>
                  <a:gd name="connsiteY18" fmla="*/ 39276 h 83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0758" h="833175">
                    <a:moveTo>
                      <a:pt x="10630" y="39276"/>
                    </a:moveTo>
                    <a:cubicBezTo>
                      <a:pt x="5359" y="28675"/>
                      <a:pt x="-3642" y="19022"/>
                      <a:pt x="1569" y="5578"/>
                    </a:cubicBezTo>
                    <a:cubicBezTo>
                      <a:pt x="4708" y="5164"/>
                      <a:pt x="7847" y="4749"/>
                      <a:pt x="11045" y="4275"/>
                    </a:cubicBezTo>
                    <a:cubicBezTo>
                      <a:pt x="28279" y="-4904"/>
                      <a:pt x="35978" y="1018"/>
                      <a:pt x="43617" y="18963"/>
                    </a:cubicBezTo>
                    <a:cubicBezTo>
                      <a:pt x="84836" y="115614"/>
                      <a:pt x="127773" y="211496"/>
                      <a:pt x="173256" y="314662"/>
                    </a:cubicBezTo>
                    <a:cubicBezTo>
                      <a:pt x="185397" y="248747"/>
                      <a:pt x="196294" y="189939"/>
                      <a:pt x="207013" y="131071"/>
                    </a:cubicBezTo>
                    <a:cubicBezTo>
                      <a:pt x="209441" y="117569"/>
                      <a:pt x="211218" y="103948"/>
                      <a:pt x="213054" y="90385"/>
                    </a:cubicBezTo>
                    <a:cubicBezTo>
                      <a:pt x="215363" y="72974"/>
                      <a:pt x="224365" y="57576"/>
                      <a:pt x="242073" y="60063"/>
                    </a:cubicBezTo>
                    <a:cubicBezTo>
                      <a:pt x="260669" y="62669"/>
                      <a:pt x="255931" y="82627"/>
                      <a:pt x="253562" y="94768"/>
                    </a:cubicBezTo>
                    <a:cubicBezTo>
                      <a:pt x="242132" y="153517"/>
                      <a:pt x="228866" y="211851"/>
                      <a:pt x="216252" y="270363"/>
                    </a:cubicBezTo>
                    <a:cubicBezTo>
                      <a:pt x="211514" y="292394"/>
                      <a:pt x="206954" y="314485"/>
                      <a:pt x="202038" y="336515"/>
                    </a:cubicBezTo>
                    <a:cubicBezTo>
                      <a:pt x="194872" y="368673"/>
                      <a:pt x="214712" y="393606"/>
                      <a:pt x="225964" y="420079"/>
                    </a:cubicBezTo>
                    <a:cubicBezTo>
                      <a:pt x="278199" y="543262"/>
                      <a:pt x="332269" y="665735"/>
                      <a:pt x="385629" y="788444"/>
                    </a:cubicBezTo>
                    <a:cubicBezTo>
                      <a:pt x="387583" y="792945"/>
                      <a:pt x="389893" y="797683"/>
                      <a:pt x="390130" y="802362"/>
                    </a:cubicBezTo>
                    <a:cubicBezTo>
                      <a:pt x="390663" y="813851"/>
                      <a:pt x="393861" y="827413"/>
                      <a:pt x="378286" y="832092"/>
                    </a:cubicBezTo>
                    <a:cubicBezTo>
                      <a:pt x="363420" y="836593"/>
                      <a:pt x="356787" y="826347"/>
                      <a:pt x="351694" y="814858"/>
                    </a:cubicBezTo>
                    <a:cubicBezTo>
                      <a:pt x="335349" y="777962"/>
                      <a:pt x="319062" y="741066"/>
                      <a:pt x="302776" y="704111"/>
                    </a:cubicBezTo>
                    <a:cubicBezTo>
                      <a:pt x="253207" y="591529"/>
                      <a:pt x="203578" y="479005"/>
                      <a:pt x="154127" y="366364"/>
                    </a:cubicBezTo>
                    <a:cubicBezTo>
                      <a:pt x="106156" y="257394"/>
                      <a:pt x="58423" y="148305"/>
                      <a:pt x="10630" y="39276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3306A52C-FC60-4D4E-9864-DF2165325C03}"/>
                  </a:ext>
                </a:extLst>
              </p:cNvPr>
              <p:cNvSpPr/>
              <p:nvPr/>
            </p:nvSpPr>
            <p:spPr>
              <a:xfrm>
                <a:off x="4335640" y="4608271"/>
                <a:ext cx="2323335" cy="1014093"/>
              </a:xfrm>
              <a:custGeom>
                <a:avLst/>
                <a:gdLst>
                  <a:gd name="connsiteX0" fmla="*/ 177195 w 2323335"/>
                  <a:gd name="connsiteY0" fmla="*/ 68284 h 1014093"/>
                  <a:gd name="connsiteX1" fmla="*/ 0 w 2323335"/>
                  <a:gd name="connsiteY1" fmla="*/ 648667 h 1014093"/>
                  <a:gd name="connsiteX2" fmla="*/ 177195 w 2323335"/>
                  <a:gd name="connsiteY2" fmla="*/ 68284 h 1014093"/>
                  <a:gd name="connsiteX3" fmla="*/ 703389 w 2323335"/>
                  <a:gd name="connsiteY3" fmla="*/ 62243 h 1014093"/>
                  <a:gd name="connsiteX4" fmla="*/ 630545 w 2323335"/>
                  <a:gd name="connsiteY4" fmla="*/ 641619 h 1014093"/>
                  <a:gd name="connsiteX5" fmla="*/ 576652 w 2323335"/>
                  <a:gd name="connsiteY5" fmla="*/ 617990 h 1014093"/>
                  <a:gd name="connsiteX6" fmla="*/ 677271 w 2323335"/>
                  <a:gd name="connsiteY6" fmla="*/ 274201 h 1014093"/>
                  <a:gd name="connsiteX7" fmla="*/ 703389 w 2323335"/>
                  <a:gd name="connsiteY7" fmla="*/ 62243 h 1014093"/>
                  <a:gd name="connsiteX8" fmla="*/ 2308385 w 2323335"/>
                  <a:gd name="connsiteY8" fmla="*/ 60052 h 1014093"/>
                  <a:gd name="connsiteX9" fmla="*/ 2322777 w 2323335"/>
                  <a:gd name="connsiteY9" fmla="*/ 90196 h 1014093"/>
                  <a:gd name="connsiteX10" fmla="*/ 2246379 w 2323335"/>
                  <a:gd name="connsiteY10" fmla="*/ 615562 h 1014093"/>
                  <a:gd name="connsiteX11" fmla="*/ 2139127 w 2323335"/>
                  <a:gd name="connsiteY11" fmla="*/ 902556 h 1014093"/>
                  <a:gd name="connsiteX12" fmla="*/ 2104185 w 2323335"/>
                  <a:gd name="connsiteY12" fmla="*/ 914518 h 1014093"/>
                  <a:gd name="connsiteX13" fmla="*/ 2308385 w 2323335"/>
                  <a:gd name="connsiteY13" fmla="*/ 60052 h 1014093"/>
                  <a:gd name="connsiteX14" fmla="*/ 851386 w 2323335"/>
                  <a:gd name="connsiteY14" fmla="*/ 0 h 1014093"/>
                  <a:gd name="connsiteX15" fmla="*/ 883722 w 2323335"/>
                  <a:gd name="connsiteY15" fmla="*/ 2310 h 1014093"/>
                  <a:gd name="connsiteX16" fmla="*/ 869331 w 2323335"/>
                  <a:gd name="connsiteY16" fmla="*/ 216341 h 1014093"/>
                  <a:gd name="connsiteX17" fmla="*/ 1070689 w 2323335"/>
                  <a:gd name="connsiteY17" fmla="*/ 738804 h 1014093"/>
                  <a:gd name="connsiteX18" fmla="*/ 1178356 w 2323335"/>
                  <a:gd name="connsiteY18" fmla="*/ 994232 h 1014093"/>
                  <a:gd name="connsiteX19" fmla="*/ 1180132 w 2323335"/>
                  <a:gd name="connsiteY19" fmla="*/ 1014072 h 1014093"/>
                  <a:gd name="connsiteX20" fmla="*/ 1152653 w 2323335"/>
                  <a:gd name="connsiteY20" fmla="*/ 987422 h 1014093"/>
                  <a:gd name="connsiteX21" fmla="*/ 829060 w 2323335"/>
                  <a:gd name="connsiteY21" fmla="*/ 282493 h 1014093"/>
                  <a:gd name="connsiteX22" fmla="*/ 790269 w 2323335"/>
                  <a:gd name="connsiteY22" fmla="*/ 116491 h 1014093"/>
                  <a:gd name="connsiteX23" fmla="*/ 798441 w 2323335"/>
                  <a:gd name="connsiteY23" fmla="*/ 43766 h 1014093"/>
                  <a:gd name="connsiteX24" fmla="*/ 841970 w 2323335"/>
                  <a:gd name="connsiteY24" fmla="*/ 3850 h 1014093"/>
                  <a:gd name="connsiteX25" fmla="*/ 851386 w 2323335"/>
                  <a:gd name="connsiteY25" fmla="*/ 0 h 101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23335" h="1014093">
                    <a:moveTo>
                      <a:pt x="177195" y="68284"/>
                    </a:moveTo>
                    <a:cubicBezTo>
                      <a:pt x="188802" y="283263"/>
                      <a:pt x="129046" y="476507"/>
                      <a:pt x="0" y="648667"/>
                    </a:cubicBezTo>
                    <a:cubicBezTo>
                      <a:pt x="76753" y="460635"/>
                      <a:pt x="136686" y="267450"/>
                      <a:pt x="177195" y="68284"/>
                    </a:cubicBezTo>
                    <a:close/>
                    <a:moveTo>
                      <a:pt x="703389" y="62243"/>
                    </a:moveTo>
                    <a:cubicBezTo>
                      <a:pt x="720800" y="260639"/>
                      <a:pt x="718609" y="456607"/>
                      <a:pt x="630545" y="641619"/>
                    </a:cubicBezTo>
                    <a:cubicBezTo>
                      <a:pt x="618759" y="619707"/>
                      <a:pt x="599630" y="614496"/>
                      <a:pt x="576652" y="617990"/>
                    </a:cubicBezTo>
                    <a:cubicBezTo>
                      <a:pt x="627228" y="508368"/>
                      <a:pt x="656662" y="392647"/>
                      <a:pt x="677271" y="274201"/>
                    </a:cubicBezTo>
                    <a:cubicBezTo>
                      <a:pt x="689471" y="203963"/>
                      <a:pt x="693854" y="132777"/>
                      <a:pt x="703389" y="62243"/>
                    </a:cubicBezTo>
                    <a:close/>
                    <a:moveTo>
                      <a:pt x="2308385" y="60052"/>
                    </a:moveTo>
                    <a:cubicBezTo>
                      <a:pt x="2327573" y="70712"/>
                      <a:pt x="2322836" y="81668"/>
                      <a:pt x="2322777" y="90196"/>
                    </a:cubicBezTo>
                    <a:cubicBezTo>
                      <a:pt x="2321532" y="268812"/>
                      <a:pt x="2295238" y="443697"/>
                      <a:pt x="2246379" y="615562"/>
                    </a:cubicBezTo>
                    <a:cubicBezTo>
                      <a:pt x="2218367" y="714286"/>
                      <a:pt x="2177147" y="807740"/>
                      <a:pt x="2139127" y="902556"/>
                    </a:cubicBezTo>
                    <a:cubicBezTo>
                      <a:pt x="2127993" y="908004"/>
                      <a:pt x="2117451" y="915348"/>
                      <a:pt x="2104185" y="914518"/>
                    </a:cubicBezTo>
                    <a:cubicBezTo>
                      <a:pt x="2192723" y="635934"/>
                      <a:pt x="2241641" y="347460"/>
                      <a:pt x="2308385" y="60052"/>
                    </a:cubicBezTo>
                    <a:close/>
                    <a:moveTo>
                      <a:pt x="851386" y="0"/>
                    </a:moveTo>
                    <a:cubicBezTo>
                      <a:pt x="861869" y="4797"/>
                      <a:pt x="872944" y="1658"/>
                      <a:pt x="883722" y="2310"/>
                    </a:cubicBezTo>
                    <a:cubicBezTo>
                      <a:pt x="834686" y="70712"/>
                      <a:pt x="846530" y="142075"/>
                      <a:pt x="869331" y="216341"/>
                    </a:cubicBezTo>
                    <a:cubicBezTo>
                      <a:pt x="924231" y="395312"/>
                      <a:pt x="986947" y="570789"/>
                      <a:pt x="1070689" y="738804"/>
                    </a:cubicBezTo>
                    <a:cubicBezTo>
                      <a:pt x="1111789" y="821361"/>
                      <a:pt x="1143059" y="908833"/>
                      <a:pt x="1178356" y="994232"/>
                    </a:cubicBezTo>
                    <a:cubicBezTo>
                      <a:pt x="1180725" y="999977"/>
                      <a:pt x="1184752" y="1006669"/>
                      <a:pt x="1180132" y="1014072"/>
                    </a:cubicBezTo>
                    <a:cubicBezTo>
                      <a:pt x="1161714" y="1014783"/>
                      <a:pt x="1158220" y="997963"/>
                      <a:pt x="1152653" y="987422"/>
                    </a:cubicBezTo>
                    <a:cubicBezTo>
                      <a:pt x="1031602" y="758526"/>
                      <a:pt x="912623" y="528564"/>
                      <a:pt x="829060" y="282493"/>
                    </a:cubicBezTo>
                    <a:cubicBezTo>
                      <a:pt x="810700" y="228482"/>
                      <a:pt x="798441" y="172871"/>
                      <a:pt x="790269" y="116491"/>
                    </a:cubicBezTo>
                    <a:cubicBezTo>
                      <a:pt x="786715" y="91795"/>
                      <a:pt x="791275" y="67632"/>
                      <a:pt x="798441" y="43766"/>
                    </a:cubicBezTo>
                    <a:cubicBezTo>
                      <a:pt x="805133" y="21498"/>
                      <a:pt x="821953" y="11134"/>
                      <a:pt x="841970" y="3850"/>
                    </a:cubicBezTo>
                    <a:cubicBezTo>
                      <a:pt x="845109" y="2547"/>
                      <a:pt x="848248" y="1303"/>
                      <a:pt x="851386" y="0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59A61F4C-203C-4CE2-805A-E324863B83D3}"/>
                  </a:ext>
                </a:extLst>
              </p:cNvPr>
              <p:cNvSpPr/>
              <p:nvPr/>
            </p:nvSpPr>
            <p:spPr>
              <a:xfrm>
                <a:off x="3259917" y="0"/>
                <a:ext cx="4144327" cy="4617073"/>
              </a:xfrm>
              <a:custGeom>
                <a:avLst/>
                <a:gdLst>
                  <a:gd name="connsiteX0" fmla="*/ 4113438 w 4144327"/>
                  <a:gd name="connsiteY0" fmla="*/ 1843337 h 4617073"/>
                  <a:gd name="connsiteX1" fmla="*/ 4046635 w 4144327"/>
                  <a:gd name="connsiteY1" fmla="*/ 1551072 h 4617073"/>
                  <a:gd name="connsiteX2" fmla="*/ 3703202 w 4144327"/>
                  <a:gd name="connsiteY2" fmla="*/ 1060944 h 4617073"/>
                  <a:gd name="connsiteX3" fmla="*/ 3297466 w 4144327"/>
                  <a:gd name="connsiteY3" fmla="*/ 717215 h 4617073"/>
                  <a:gd name="connsiteX4" fmla="*/ 3363144 w 4144327"/>
                  <a:gd name="connsiteY4" fmla="*/ 333215 h 4617073"/>
                  <a:gd name="connsiteX5" fmla="*/ 3362671 w 4144327"/>
                  <a:gd name="connsiteY5" fmla="*/ 447159 h 4617073"/>
                  <a:gd name="connsiteX6" fmla="*/ 3327788 w 4144327"/>
                  <a:gd name="connsiteY6" fmla="*/ 620031 h 4617073"/>
                  <a:gd name="connsiteX7" fmla="*/ 3270934 w 4144327"/>
                  <a:gd name="connsiteY7" fmla="*/ 689203 h 4617073"/>
                  <a:gd name="connsiteX8" fmla="*/ 3177244 w 4144327"/>
                  <a:gd name="connsiteY8" fmla="*/ 684228 h 4617073"/>
                  <a:gd name="connsiteX9" fmla="*/ 3169486 w 4144327"/>
                  <a:gd name="connsiteY9" fmla="*/ 630276 h 4617073"/>
                  <a:gd name="connsiteX10" fmla="*/ 3126371 w 4144327"/>
                  <a:gd name="connsiteY10" fmla="*/ 312960 h 4617073"/>
                  <a:gd name="connsiteX11" fmla="*/ 2692742 w 4144327"/>
                  <a:gd name="connsiteY11" fmla="*/ 86 h 4617073"/>
                  <a:gd name="connsiteX12" fmla="*/ 2874320 w 4144327"/>
                  <a:gd name="connsiteY12" fmla="*/ 124513 h 4617073"/>
                  <a:gd name="connsiteX13" fmla="*/ 3081303 w 4144327"/>
                  <a:gd name="connsiteY13" fmla="*/ 385212 h 4617073"/>
                  <a:gd name="connsiteX14" fmla="*/ 3081007 w 4144327"/>
                  <a:gd name="connsiteY14" fmla="*/ 630513 h 4617073"/>
                  <a:gd name="connsiteX15" fmla="*/ 2788505 w 4144327"/>
                  <a:gd name="connsiteY15" fmla="*/ 380830 h 4617073"/>
                  <a:gd name="connsiteX16" fmla="*/ 1909580 w 4144327"/>
                  <a:gd name="connsiteY16" fmla="*/ 207721 h 4617073"/>
                  <a:gd name="connsiteX17" fmla="*/ 1712427 w 4144327"/>
                  <a:gd name="connsiteY17" fmla="*/ 222468 h 4617073"/>
                  <a:gd name="connsiteX18" fmla="*/ 1473404 w 4144327"/>
                  <a:gd name="connsiteY18" fmla="*/ 344645 h 4617073"/>
                  <a:gd name="connsiteX19" fmla="*/ 1489749 w 4144327"/>
                  <a:gd name="connsiteY19" fmla="*/ 343401 h 4617073"/>
                  <a:gd name="connsiteX20" fmla="*/ 1962347 w 4144327"/>
                  <a:gd name="connsiteY20" fmla="*/ 238458 h 4617073"/>
                  <a:gd name="connsiteX21" fmla="*/ 2309334 w 4144327"/>
                  <a:gd name="connsiteY21" fmla="*/ 264694 h 4617073"/>
                  <a:gd name="connsiteX22" fmla="*/ 2414099 w 4144327"/>
                  <a:gd name="connsiteY22" fmla="*/ 319889 h 4617073"/>
                  <a:gd name="connsiteX23" fmla="*/ 2403143 w 4144327"/>
                  <a:gd name="connsiteY23" fmla="*/ 319830 h 4617073"/>
                  <a:gd name="connsiteX24" fmla="*/ 2043068 w 4144327"/>
                  <a:gd name="connsiteY24" fmla="*/ 321962 h 4617073"/>
                  <a:gd name="connsiteX25" fmla="*/ 1789772 w 4144327"/>
                  <a:gd name="connsiteY25" fmla="*/ 364188 h 4617073"/>
                  <a:gd name="connsiteX26" fmla="*/ 1356380 w 4144327"/>
                  <a:gd name="connsiteY26" fmla="*/ 463919 h 4617073"/>
                  <a:gd name="connsiteX27" fmla="*/ 1188898 w 4144327"/>
                  <a:gd name="connsiteY27" fmla="*/ 528235 h 4617073"/>
                  <a:gd name="connsiteX28" fmla="*/ 817807 w 4144327"/>
                  <a:gd name="connsiteY28" fmla="*/ 440585 h 4617073"/>
                  <a:gd name="connsiteX29" fmla="*/ 784347 w 4144327"/>
                  <a:gd name="connsiteY29" fmla="*/ 411981 h 4617073"/>
                  <a:gd name="connsiteX30" fmla="*/ 875609 w 4144327"/>
                  <a:gd name="connsiteY30" fmla="*/ 556781 h 4617073"/>
                  <a:gd name="connsiteX31" fmla="*/ 1033556 w 4144327"/>
                  <a:gd name="connsiteY31" fmla="*/ 603152 h 4617073"/>
                  <a:gd name="connsiteX32" fmla="*/ 1000214 w 4144327"/>
                  <a:gd name="connsiteY32" fmla="*/ 642891 h 4617073"/>
                  <a:gd name="connsiteX33" fmla="*/ 497827 w 4144327"/>
                  <a:gd name="connsiteY33" fmla="*/ 927456 h 4617073"/>
                  <a:gd name="connsiteX34" fmla="*/ 247255 w 4144327"/>
                  <a:gd name="connsiteY34" fmla="*/ 1167901 h 4617073"/>
                  <a:gd name="connsiteX35" fmla="*/ 166712 w 4144327"/>
                  <a:gd name="connsiteY35" fmla="*/ 1401357 h 4617073"/>
                  <a:gd name="connsiteX36" fmla="*/ 392588 w 4144327"/>
                  <a:gd name="connsiteY36" fmla="*/ 1087535 h 4617073"/>
                  <a:gd name="connsiteX37" fmla="*/ 372689 w 4144327"/>
                  <a:gd name="connsiteY37" fmla="*/ 1108796 h 4617073"/>
                  <a:gd name="connsiteX38" fmla="*/ 265081 w 4144327"/>
                  <a:gd name="connsiteY38" fmla="*/ 1324249 h 4617073"/>
                  <a:gd name="connsiteX39" fmla="*/ 221197 w 4144327"/>
                  <a:gd name="connsiteY39" fmla="*/ 1619297 h 4617073"/>
                  <a:gd name="connsiteX40" fmla="*/ 109740 w 4144327"/>
                  <a:gd name="connsiteY40" fmla="*/ 1746034 h 4617073"/>
                  <a:gd name="connsiteX41" fmla="*/ 0 w 4144327"/>
                  <a:gd name="connsiteY41" fmla="*/ 1758411 h 4617073"/>
                  <a:gd name="connsiteX42" fmla="*/ 126855 w 4144327"/>
                  <a:gd name="connsiteY42" fmla="*/ 1797617 h 4617073"/>
                  <a:gd name="connsiteX43" fmla="*/ 237128 w 4144327"/>
                  <a:gd name="connsiteY43" fmla="*/ 1747870 h 4617073"/>
                  <a:gd name="connsiteX44" fmla="*/ 383823 w 4144327"/>
                  <a:gd name="connsiteY44" fmla="*/ 2452206 h 4617073"/>
                  <a:gd name="connsiteX45" fmla="*/ 438900 w 4144327"/>
                  <a:gd name="connsiteY45" fmla="*/ 1968593 h 4617073"/>
                  <a:gd name="connsiteX46" fmla="*/ 425634 w 4144327"/>
                  <a:gd name="connsiteY46" fmla="*/ 2176583 h 4617073"/>
                  <a:gd name="connsiteX47" fmla="*/ 532413 w 4144327"/>
                  <a:gd name="connsiteY47" fmla="*/ 2479212 h 4617073"/>
                  <a:gd name="connsiteX48" fmla="*/ 532413 w 4144327"/>
                  <a:gd name="connsiteY48" fmla="*/ 2479212 h 4617073"/>
                  <a:gd name="connsiteX49" fmla="*/ 526728 w 4144327"/>
                  <a:gd name="connsiteY49" fmla="*/ 2573258 h 4617073"/>
                  <a:gd name="connsiteX50" fmla="*/ 337985 w 4144327"/>
                  <a:gd name="connsiteY50" fmla="*/ 2976328 h 4617073"/>
                  <a:gd name="connsiteX51" fmla="*/ 669277 w 4144327"/>
                  <a:gd name="connsiteY51" fmla="*/ 3279194 h 4617073"/>
                  <a:gd name="connsiteX52" fmla="*/ 669277 w 4144327"/>
                  <a:gd name="connsiteY52" fmla="*/ 3279194 h 4617073"/>
                  <a:gd name="connsiteX53" fmla="*/ 715411 w 4144327"/>
                  <a:gd name="connsiteY53" fmla="*/ 3392487 h 4617073"/>
                  <a:gd name="connsiteX54" fmla="*/ 686451 w 4144327"/>
                  <a:gd name="connsiteY54" fmla="*/ 3402318 h 4617073"/>
                  <a:gd name="connsiteX55" fmla="*/ 604073 w 4144327"/>
                  <a:gd name="connsiteY55" fmla="*/ 3509393 h 4617073"/>
                  <a:gd name="connsiteX56" fmla="*/ 666967 w 4144327"/>
                  <a:gd name="connsiteY56" fmla="*/ 3810067 h 4617073"/>
                  <a:gd name="connsiteX57" fmla="*/ 862284 w 4144327"/>
                  <a:gd name="connsiteY57" fmla="*/ 4173043 h 4617073"/>
                  <a:gd name="connsiteX58" fmla="*/ 860744 w 4144327"/>
                  <a:gd name="connsiteY58" fmla="*/ 4299484 h 4617073"/>
                  <a:gd name="connsiteX59" fmla="*/ 829415 w 4144327"/>
                  <a:gd name="connsiteY59" fmla="*/ 4345856 h 4617073"/>
                  <a:gd name="connsiteX60" fmla="*/ 887750 w 4144327"/>
                  <a:gd name="connsiteY60" fmla="*/ 4354384 h 4617073"/>
                  <a:gd name="connsiteX61" fmla="*/ 1230709 w 4144327"/>
                  <a:gd name="connsiteY61" fmla="*/ 4442625 h 4617073"/>
                  <a:gd name="connsiteX62" fmla="*/ 1248535 w 4144327"/>
                  <a:gd name="connsiteY62" fmla="*/ 4423793 h 4617073"/>
                  <a:gd name="connsiteX63" fmla="*/ 1334526 w 4144327"/>
                  <a:gd name="connsiteY63" fmla="*/ 4341414 h 4617073"/>
                  <a:gd name="connsiteX64" fmla="*/ 1482110 w 4144327"/>
                  <a:gd name="connsiteY64" fmla="*/ 4174346 h 4617073"/>
                  <a:gd name="connsiteX65" fmla="*/ 1489157 w 4144327"/>
                  <a:gd name="connsiteY65" fmla="*/ 4147933 h 4617073"/>
                  <a:gd name="connsiteX66" fmla="*/ 1489572 w 4144327"/>
                  <a:gd name="connsiteY66" fmla="*/ 4148051 h 4617073"/>
                  <a:gd name="connsiteX67" fmla="*/ 1700050 w 4144327"/>
                  <a:gd name="connsiteY67" fmla="*/ 4171918 h 4617073"/>
                  <a:gd name="connsiteX68" fmla="*/ 1960038 w 4144327"/>
                  <a:gd name="connsiteY68" fmla="*/ 4155276 h 4617073"/>
                  <a:gd name="connsiteX69" fmla="*/ 1948845 w 4144327"/>
                  <a:gd name="connsiteY69" fmla="*/ 4175886 h 4617073"/>
                  <a:gd name="connsiteX70" fmla="*/ 1917634 w 4144327"/>
                  <a:gd name="connsiteY70" fmla="*/ 4612299 h 4617073"/>
                  <a:gd name="connsiteX71" fmla="*/ 1926695 w 4144327"/>
                  <a:gd name="connsiteY71" fmla="*/ 4607561 h 4617073"/>
                  <a:gd name="connsiteX72" fmla="*/ 1927051 w 4144327"/>
                  <a:gd name="connsiteY72" fmla="*/ 4608390 h 4617073"/>
                  <a:gd name="connsiteX73" fmla="*/ 1959386 w 4144327"/>
                  <a:gd name="connsiteY73" fmla="*/ 4610700 h 4617073"/>
                  <a:gd name="connsiteX74" fmla="*/ 2247031 w 4144327"/>
                  <a:gd name="connsiteY74" fmla="*/ 4545377 h 4617073"/>
                  <a:gd name="connsiteX75" fmla="*/ 2450343 w 4144327"/>
                  <a:gd name="connsiteY75" fmla="*/ 4497584 h 4617073"/>
                  <a:gd name="connsiteX76" fmla="*/ 2442467 w 4144327"/>
                  <a:gd name="connsiteY76" fmla="*/ 4465604 h 4617073"/>
                  <a:gd name="connsiteX77" fmla="*/ 2450758 w 4144327"/>
                  <a:gd name="connsiteY77" fmla="*/ 4462584 h 4617073"/>
                  <a:gd name="connsiteX78" fmla="*/ 2440631 w 4144327"/>
                  <a:gd name="connsiteY78" fmla="*/ 4444639 h 4617073"/>
                  <a:gd name="connsiteX79" fmla="*/ 2478830 w 4144327"/>
                  <a:gd name="connsiteY79" fmla="*/ 4348994 h 4617073"/>
                  <a:gd name="connsiteX80" fmla="*/ 2569914 w 4144327"/>
                  <a:gd name="connsiteY80" fmla="*/ 4307893 h 4617073"/>
                  <a:gd name="connsiteX81" fmla="*/ 2919743 w 4144327"/>
                  <a:gd name="connsiteY81" fmla="*/ 3920576 h 4617073"/>
                  <a:gd name="connsiteX82" fmla="*/ 2938872 w 4144327"/>
                  <a:gd name="connsiteY82" fmla="*/ 3796860 h 4617073"/>
                  <a:gd name="connsiteX83" fmla="*/ 2951131 w 4144327"/>
                  <a:gd name="connsiteY83" fmla="*/ 3717146 h 4617073"/>
                  <a:gd name="connsiteX84" fmla="*/ 2961318 w 4144327"/>
                  <a:gd name="connsiteY84" fmla="*/ 3639090 h 4617073"/>
                  <a:gd name="connsiteX85" fmla="*/ 2971563 w 4144327"/>
                  <a:gd name="connsiteY85" fmla="*/ 3487362 h 4617073"/>
                  <a:gd name="connsiteX86" fmla="*/ 2971563 w 4144327"/>
                  <a:gd name="connsiteY86" fmla="*/ 3487362 h 4617073"/>
                  <a:gd name="connsiteX87" fmla="*/ 2985362 w 4144327"/>
                  <a:gd name="connsiteY87" fmla="*/ 3461777 h 4617073"/>
                  <a:gd name="connsiteX88" fmla="*/ 3043697 w 4144327"/>
                  <a:gd name="connsiteY88" fmla="*/ 3349373 h 4617073"/>
                  <a:gd name="connsiteX89" fmla="*/ 3202236 w 4144327"/>
                  <a:gd name="connsiteY89" fmla="*/ 3283694 h 4617073"/>
                  <a:gd name="connsiteX90" fmla="*/ 3467495 w 4144327"/>
                  <a:gd name="connsiteY90" fmla="*/ 3246325 h 4617073"/>
                  <a:gd name="connsiteX91" fmla="*/ 3654106 w 4144327"/>
                  <a:gd name="connsiteY91" fmla="*/ 2988765 h 4617073"/>
                  <a:gd name="connsiteX92" fmla="*/ 3654106 w 4144327"/>
                  <a:gd name="connsiteY92" fmla="*/ 2988765 h 4617073"/>
                  <a:gd name="connsiteX93" fmla="*/ 3718896 w 4144327"/>
                  <a:gd name="connsiteY93" fmla="*/ 2957318 h 4617073"/>
                  <a:gd name="connsiteX94" fmla="*/ 3771249 w 4144327"/>
                  <a:gd name="connsiteY94" fmla="*/ 2886132 h 4617073"/>
                  <a:gd name="connsiteX95" fmla="*/ 3865827 w 4144327"/>
                  <a:gd name="connsiteY95" fmla="*/ 2673877 h 4617073"/>
                  <a:gd name="connsiteX96" fmla="*/ 3902605 w 4144327"/>
                  <a:gd name="connsiteY96" fmla="*/ 2571363 h 4617073"/>
                  <a:gd name="connsiteX97" fmla="*/ 3940389 w 4144327"/>
                  <a:gd name="connsiteY97" fmla="*/ 2465768 h 4617073"/>
                  <a:gd name="connsiteX98" fmla="*/ 3906395 w 4144327"/>
                  <a:gd name="connsiteY98" fmla="*/ 2758092 h 4617073"/>
                  <a:gd name="connsiteX99" fmla="*/ 3915220 w 4144327"/>
                  <a:gd name="connsiteY99" fmla="*/ 2758566 h 4617073"/>
                  <a:gd name="connsiteX100" fmla="*/ 4103074 w 4144327"/>
                  <a:gd name="connsiteY100" fmla="*/ 2576870 h 4617073"/>
                  <a:gd name="connsiteX101" fmla="*/ 4143879 w 4144327"/>
                  <a:gd name="connsiteY101" fmla="*/ 2306400 h 4617073"/>
                  <a:gd name="connsiteX102" fmla="*/ 4113438 w 4144327"/>
                  <a:gd name="connsiteY102" fmla="*/ 1843337 h 4617073"/>
                  <a:gd name="connsiteX103" fmla="*/ 262712 w 4144327"/>
                  <a:gd name="connsiteY103" fmla="*/ 1656015 h 4617073"/>
                  <a:gd name="connsiteX104" fmla="*/ 275327 w 4144327"/>
                  <a:gd name="connsiteY104" fmla="*/ 1491790 h 4617073"/>
                  <a:gd name="connsiteX105" fmla="*/ 484087 w 4144327"/>
                  <a:gd name="connsiteY105" fmla="*/ 1170329 h 4617073"/>
                  <a:gd name="connsiteX106" fmla="*/ 602592 w 4144327"/>
                  <a:gd name="connsiteY106" fmla="*/ 1070361 h 4617073"/>
                  <a:gd name="connsiteX107" fmla="*/ 262712 w 4144327"/>
                  <a:gd name="connsiteY107" fmla="*/ 1656015 h 461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144327" h="4617073">
                    <a:moveTo>
                      <a:pt x="4113438" y="1843337"/>
                    </a:moveTo>
                    <a:cubicBezTo>
                      <a:pt x="4102778" y="1743250"/>
                      <a:pt x="4085011" y="1645000"/>
                      <a:pt x="4046635" y="1551072"/>
                    </a:cubicBezTo>
                    <a:cubicBezTo>
                      <a:pt x="3969290" y="1361500"/>
                      <a:pt x="3845514" y="1204737"/>
                      <a:pt x="3703202" y="1060944"/>
                    </a:cubicBezTo>
                    <a:cubicBezTo>
                      <a:pt x="3578123" y="934504"/>
                      <a:pt x="3440489" y="822869"/>
                      <a:pt x="3297466" y="717215"/>
                    </a:cubicBezTo>
                    <a:cubicBezTo>
                      <a:pt x="3462698" y="596223"/>
                      <a:pt x="3425032" y="441652"/>
                      <a:pt x="3363144" y="333215"/>
                    </a:cubicBezTo>
                    <a:cubicBezTo>
                      <a:pt x="3363144" y="376566"/>
                      <a:pt x="3365158" y="412040"/>
                      <a:pt x="3362671" y="447159"/>
                    </a:cubicBezTo>
                    <a:cubicBezTo>
                      <a:pt x="3358585" y="506145"/>
                      <a:pt x="3350945" y="564776"/>
                      <a:pt x="3327788" y="620031"/>
                    </a:cubicBezTo>
                    <a:cubicBezTo>
                      <a:pt x="3315825" y="648635"/>
                      <a:pt x="3300131" y="675049"/>
                      <a:pt x="3270934" y="689203"/>
                    </a:cubicBezTo>
                    <a:cubicBezTo>
                      <a:pt x="3239191" y="704601"/>
                      <a:pt x="3206381" y="700574"/>
                      <a:pt x="3177244" y="684228"/>
                    </a:cubicBezTo>
                    <a:cubicBezTo>
                      <a:pt x="3155924" y="672265"/>
                      <a:pt x="3169308" y="648221"/>
                      <a:pt x="3169486" y="630276"/>
                    </a:cubicBezTo>
                    <a:cubicBezTo>
                      <a:pt x="3170552" y="522313"/>
                      <a:pt x="3163031" y="415712"/>
                      <a:pt x="3126371" y="312960"/>
                    </a:cubicBezTo>
                    <a:cubicBezTo>
                      <a:pt x="3062352" y="133456"/>
                      <a:pt x="2873372" y="-3941"/>
                      <a:pt x="2692742" y="86"/>
                    </a:cubicBezTo>
                    <a:cubicBezTo>
                      <a:pt x="2757236" y="38877"/>
                      <a:pt x="2818117" y="78438"/>
                      <a:pt x="2874320" y="124513"/>
                    </a:cubicBezTo>
                    <a:cubicBezTo>
                      <a:pt x="2962087" y="196410"/>
                      <a:pt x="3039906" y="276420"/>
                      <a:pt x="3081303" y="385212"/>
                    </a:cubicBezTo>
                    <a:cubicBezTo>
                      <a:pt x="3112276" y="466644"/>
                      <a:pt x="3112099" y="569750"/>
                      <a:pt x="3081007" y="630513"/>
                    </a:cubicBezTo>
                    <a:cubicBezTo>
                      <a:pt x="2980269" y="497795"/>
                      <a:pt x="2923415" y="448107"/>
                      <a:pt x="2788505" y="380830"/>
                    </a:cubicBezTo>
                    <a:cubicBezTo>
                      <a:pt x="2511521" y="242544"/>
                      <a:pt x="2217124" y="189777"/>
                      <a:pt x="1909580" y="207721"/>
                    </a:cubicBezTo>
                    <a:cubicBezTo>
                      <a:pt x="1843902" y="211571"/>
                      <a:pt x="1777572" y="205708"/>
                      <a:pt x="1712427" y="222468"/>
                    </a:cubicBezTo>
                    <a:cubicBezTo>
                      <a:pt x="1623593" y="245269"/>
                      <a:pt x="1545656" y="287198"/>
                      <a:pt x="1473404" y="344645"/>
                    </a:cubicBezTo>
                    <a:cubicBezTo>
                      <a:pt x="1481221" y="348612"/>
                      <a:pt x="1485189" y="344941"/>
                      <a:pt x="1489749" y="343401"/>
                    </a:cubicBezTo>
                    <a:cubicBezTo>
                      <a:pt x="1643729" y="292588"/>
                      <a:pt x="1796761" y="237688"/>
                      <a:pt x="1962347" y="238458"/>
                    </a:cubicBezTo>
                    <a:cubicBezTo>
                      <a:pt x="2078661" y="238991"/>
                      <a:pt x="2195211" y="236563"/>
                      <a:pt x="2309334" y="264694"/>
                    </a:cubicBezTo>
                    <a:cubicBezTo>
                      <a:pt x="2347236" y="274051"/>
                      <a:pt x="2384369" y="286310"/>
                      <a:pt x="2414099" y="319889"/>
                    </a:cubicBezTo>
                    <a:cubicBezTo>
                      <a:pt x="2407999" y="319889"/>
                      <a:pt x="2405512" y="320126"/>
                      <a:pt x="2403143" y="319830"/>
                    </a:cubicBezTo>
                    <a:cubicBezTo>
                      <a:pt x="2283039" y="306801"/>
                      <a:pt x="2163172" y="308282"/>
                      <a:pt x="2043068" y="321962"/>
                    </a:cubicBezTo>
                    <a:cubicBezTo>
                      <a:pt x="1957787" y="331675"/>
                      <a:pt x="1874342" y="351041"/>
                      <a:pt x="1789772" y="364188"/>
                    </a:cubicBezTo>
                    <a:cubicBezTo>
                      <a:pt x="1642781" y="387048"/>
                      <a:pt x="1497626" y="416186"/>
                      <a:pt x="1356380" y="463919"/>
                    </a:cubicBezTo>
                    <a:cubicBezTo>
                      <a:pt x="1299526" y="483167"/>
                      <a:pt x="1246699" y="515384"/>
                      <a:pt x="1188898" y="528235"/>
                    </a:cubicBezTo>
                    <a:cubicBezTo>
                      <a:pt x="1052804" y="558498"/>
                      <a:pt x="926896" y="531611"/>
                      <a:pt x="817807" y="440585"/>
                    </a:cubicBezTo>
                    <a:cubicBezTo>
                      <a:pt x="808509" y="432827"/>
                      <a:pt x="799389" y="424832"/>
                      <a:pt x="784347" y="411981"/>
                    </a:cubicBezTo>
                    <a:cubicBezTo>
                      <a:pt x="799034" y="476948"/>
                      <a:pt x="825980" y="523971"/>
                      <a:pt x="875609" y="556781"/>
                    </a:cubicBezTo>
                    <a:cubicBezTo>
                      <a:pt x="923461" y="588465"/>
                      <a:pt x="978479" y="596282"/>
                      <a:pt x="1033556" y="603152"/>
                    </a:cubicBezTo>
                    <a:cubicBezTo>
                      <a:pt x="1029233" y="624058"/>
                      <a:pt x="1017566" y="634718"/>
                      <a:pt x="1000214" y="642891"/>
                    </a:cubicBezTo>
                    <a:cubicBezTo>
                      <a:pt x="825684" y="725269"/>
                      <a:pt x="655063" y="814637"/>
                      <a:pt x="497827" y="927456"/>
                    </a:cubicBezTo>
                    <a:cubicBezTo>
                      <a:pt x="402893" y="995562"/>
                      <a:pt x="314355" y="1070598"/>
                      <a:pt x="247255" y="1167901"/>
                    </a:cubicBezTo>
                    <a:cubicBezTo>
                      <a:pt x="199936" y="1236481"/>
                      <a:pt x="170976" y="1311398"/>
                      <a:pt x="166712" y="1401357"/>
                    </a:cubicBezTo>
                    <a:cubicBezTo>
                      <a:pt x="203549" y="1259459"/>
                      <a:pt x="290251" y="1139237"/>
                      <a:pt x="392588" y="1087535"/>
                    </a:cubicBezTo>
                    <a:cubicBezTo>
                      <a:pt x="384178" y="1096478"/>
                      <a:pt x="378375" y="1102637"/>
                      <a:pt x="372689" y="1108796"/>
                    </a:cubicBezTo>
                    <a:cubicBezTo>
                      <a:pt x="316131" y="1170270"/>
                      <a:pt x="276689" y="1239856"/>
                      <a:pt x="265081" y="1324249"/>
                    </a:cubicBezTo>
                    <a:cubicBezTo>
                      <a:pt x="251460" y="1422736"/>
                      <a:pt x="234167" y="1520750"/>
                      <a:pt x="221197" y="1619297"/>
                    </a:cubicBezTo>
                    <a:cubicBezTo>
                      <a:pt x="212136" y="1687936"/>
                      <a:pt x="171154" y="1724891"/>
                      <a:pt x="109740" y="1746034"/>
                    </a:cubicBezTo>
                    <a:cubicBezTo>
                      <a:pt x="76160" y="1757582"/>
                      <a:pt x="41219" y="1757286"/>
                      <a:pt x="0" y="1758411"/>
                    </a:cubicBezTo>
                    <a:cubicBezTo>
                      <a:pt x="42403" y="1786957"/>
                      <a:pt x="82557" y="1800637"/>
                      <a:pt x="126855" y="1797617"/>
                    </a:cubicBezTo>
                    <a:cubicBezTo>
                      <a:pt x="168666" y="1794774"/>
                      <a:pt x="213084" y="1795189"/>
                      <a:pt x="237128" y="1747870"/>
                    </a:cubicBezTo>
                    <a:cubicBezTo>
                      <a:pt x="176365" y="2005193"/>
                      <a:pt x="217999" y="2239241"/>
                      <a:pt x="383823" y="2452206"/>
                    </a:cubicBezTo>
                    <a:cubicBezTo>
                      <a:pt x="308669" y="2183868"/>
                      <a:pt x="366707" y="2056006"/>
                      <a:pt x="438900" y="1968593"/>
                    </a:cubicBezTo>
                    <a:cubicBezTo>
                      <a:pt x="426641" y="2038831"/>
                      <a:pt x="423621" y="2107530"/>
                      <a:pt x="425634" y="2176583"/>
                    </a:cubicBezTo>
                    <a:cubicBezTo>
                      <a:pt x="428891" y="2288929"/>
                      <a:pt x="458681" y="2391799"/>
                      <a:pt x="532413" y="2479212"/>
                    </a:cubicBezTo>
                    <a:cubicBezTo>
                      <a:pt x="532413" y="2479212"/>
                      <a:pt x="532413" y="2479212"/>
                      <a:pt x="532413" y="2479212"/>
                    </a:cubicBezTo>
                    <a:cubicBezTo>
                      <a:pt x="520746" y="2509949"/>
                      <a:pt x="533005" y="2542166"/>
                      <a:pt x="526728" y="2573258"/>
                    </a:cubicBezTo>
                    <a:cubicBezTo>
                      <a:pt x="378611" y="2660967"/>
                      <a:pt x="305708" y="2816723"/>
                      <a:pt x="337985" y="2976328"/>
                    </a:cubicBezTo>
                    <a:cubicBezTo>
                      <a:pt x="368188" y="3125747"/>
                      <a:pt x="514113" y="3259117"/>
                      <a:pt x="669277" y="3279194"/>
                    </a:cubicBezTo>
                    <a:cubicBezTo>
                      <a:pt x="669277" y="3279194"/>
                      <a:pt x="669277" y="3279194"/>
                      <a:pt x="669277" y="3279194"/>
                    </a:cubicBezTo>
                    <a:cubicBezTo>
                      <a:pt x="684675" y="3317096"/>
                      <a:pt x="700132" y="3354999"/>
                      <a:pt x="715411" y="3392487"/>
                    </a:cubicBezTo>
                    <a:cubicBezTo>
                      <a:pt x="705758" y="3400008"/>
                      <a:pt x="693913" y="3394145"/>
                      <a:pt x="686451" y="3402318"/>
                    </a:cubicBezTo>
                    <a:cubicBezTo>
                      <a:pt x="634631" y="3413392"/>
                      <a:pt x="607211" y="3449518"/>
                      <a:pt x="604073" y="3509393"/>
                    </a:cubicBezTo>
                    <a:cubicBezTo>
                      <a:pt x="598565" y="3615224"/>
                      <a:pt x="630427" y="3713297"/>
                      <a:pt x="666967" y="3810067"/>
                    </a:cubicBezTo>
                    <a:cubicBezTo>
                      <a:pt x="715885" y="3939646"/>
                      <a:pt x="788433" y="4056789"/>
                      <a:pt x="862284" y="4173043"/>
                    </a:cubicBezTo>
                    <a:cubicBezTo>
                      <a:pt x="889941" y="4216631"/>
                      <a:pt x="889112" y="4257673"/>
                      <a:pt x="860744" y="4299484"/>
                    </a:cubicBezTo>
                    <a:cubicBezTo>
                      <a:pt x="850262" y="4314941"/>
                      <a:pt x="839839" y="4330398"/>
                      <a:pt x="829415" y="4345856"/>
                    </a:cubicBezTo>
                    <a:cubicBezTo>
                      <a:pt x="848899" y="4348639"/>
                      <a:pt x="868621" y="4350119"/>
                      <a:pt x="887750" y="4354384"/>
                    </a:cubicBezTo>
                    <a:cubicBezTo>
                      <a:pt x="1003057" y="4379909"/>
                      <a:pt x="1117534" y="4408750"/>
                      <a:pt x="1230709" y="4442625"/>
                    </a:cubicBezTo>
                    <a:cubicBezTo>
                      <a:pt x="1239355" y="4438895"/>
                      <a:pt x="1244153" y="4431551"/>
                      <a:pt x="1248535" y="4423793"/>
                    </a:cubicBezTo>
                    <a:cubicBezTo>
                      <a:pt x="1268967" y="4387726"/>
                      <a:pt x="1299289" y="4361549"/>
                      <a:pt x="1334526" y="4341414"/>
                    </a:cubicBezTo>
                    <a:cubicBezTo>
                      <a:pt x="1402810" y="4302327"/>
                      <a:pt x="1447168" y="4242571"/>
                      <a:pt x="1482110" y="4174346"/>
                    </a:cubicBezTo>
                    <a:cubicBezTo>
                      <a:pt x="1486314" y="4166114"/>
                      <a:pt x="1492296" y="4157764"/>
                      <a:pt x="1489157" y="4147933"/>
                    </a:cubicBezTo>
                    <a:cubicBezTo>
                      <a:pt x="1489276" y="4147992"/>
                      <a:pt x="1489453" y="4147992"/>
                      <a:pt x="1489572" y="4148051"/>
                    </a:cubicBezTo>
                    <a:cubicBezTo>
                      <a:pt x="1559218" y="4160370"/>
                      <a:pt x="1627739" y="4182933"/>
                      <a:pt x="1700050" y="4171918"/>
                    </a:cubicBezTo>
                    <a:cubicBezTo>
                      <a:pt x="1786989" y="4170970"/>
                      <a:pt x="1873809" y="4167476"/>
                      <a:pt x="1960038" y="4155276"/>
                    </a:cubicBezTo>
                    <a:cubicBezTo>
                      <a:pt x="1956307" y="4162146"/>
                      <a:pt x="1952398" y="4168898"/>
                      <a:pt x="1948845" y="4175886"/>
                    </a:cubicBezTo>
                    <a:cubicBezTo>
                      <a:pt x="1876593" y="4316895"/>
                      <a:pt x="1855924" y="4461636"/>
                      <a:pt x="1917634" y="4612299"/>
                    </a:cubicBezTo>
                    <a:cubicBezTo>
                      <a:pt x="1922194" y="4612832"/>
                      <a:pt x="1924978" y="4610878"/>
                      <a:pt x="1926695" y="4607561"/>
                    </a:cubicBezTo>
                    <a:cubicBezTo>
                      <a:pt x="1926814" y="4607857"/>
                      <a:pt x="1926932" y="4608153"/>
                      <a:pt x="1927051" y="4608390"/>
                    </a:cubicBezTo>
                    <a:cubicBezTo>
                      <a:pt x="1937000" y="4620827"/>
                      <a:pt x="1948016" y="4618340"/>
                      <a:pt x="1959386" y="4610700"/>
                    </a:cubicBezTo>
                    <a:cubicBezTo>
                      <a:pt x="2055268" y="4589024"/>
                      <a:pt x="2151328" y="4567882"/>
                      <a:pt x="2247031" y="4545377"/>
                    </a:cubicBezTo>
                    <a:cubicBezTo>
                      <a:pt x="2314782" y="4529446"/>
                      <a:pt x="2384073" y="4519852"/>
                      <a:pt x="2450343" y="4497584"/>
                    </a:cubicBezTo>
                    <a:cubicBezTo>
                      <a:pt x="2455851" y="4484733"/>
                      <a:pt x="2449040" y="4475198"/>
                      <a:pt x="2442467" y="4465604"/>
                    </a:cubicBezTo>
                    <a:cubicBezTo>
                      <a:pt x="2445369" y="4465663"/>
                      <a:pt x="2448152" y="4464834"/>
                      <a:pt x="2450758" y="4462584"/>
                    </a:cubicBezTo>
                    <a:cubicBezTo>
                      <a:pt x="2447382" y="4456602"/>
                      <a:pt x="2444125" y="4450561"/>
                      <a:pt x="2440631" y="4444639"/>
                    </a:cubicBezTo>
                    <a:cubicBezTo>
                      <a:pt x="2405452" y="4385298"/>
                      <a:pt x="2413092" y="4366465"/>
                      <a:pt x="2478830" y="4348994"/>
                    </a:cubicBezTo>
                    <a:cubicBezTo>
                      <a:pt x="2511402" y="4340348"/>
                      <a:pt x="2542613" y="4327674"/>
                      <a:pt x="2569914" y="4307893"/>
                    </a:cubicBezTo>
                    <a:cubicBezTo>
                      <a:pt x="2714003" y="4203721"/>
                      <a:pt x="2849150" y="4091257"/>
                      <a:pt x="2919743" y="3920576"/>
                    </a:cubicBezTo>
                    <a:cubicBezTo>
                      <a:pt x="2929456" y="3879831"/>
                      <a:pt x="2942129" y="3839027"/>
                      <a:pt x="2938872" y="3796860"/>
                    </a:cubicBezTo>
                    <a:cubicBezTo>
                      <a:pt x="2936681" y="3768552"/>
                      <a:pt x="2942129" y="3742967"/>
                      <a:pt x="2951131" y="3717146"/>
                    </a:cubicBezTo>
                    <a:cubicBezTo>
                      <a:pt x="2959956" y="3691799"/>
                      <a:pt x="2960785" y="3665622"/>
                      <a:pt x="2961318" y="3639090"/>
                    </a:cubicBezTo>
                    <a:cubicBezTo>
                      <a:pt x="2962384" y="3588396"/>
                      <a:pt x="2963568" y="3537642"/>
                      <a:pt x="2971563" y="3487362"/>
                    </a:cubicBezTo>
                    <a:cubicBezTo>
                      <a:pt x="2971563" y="3487362"/>
                      <a:pt x="2971563" y="3487362"/>
                      <a:pt x="2971563" y="3487362"/>
                    </a:cubicBezTo>
                    <a:cubicBezTo>
                      <a:pt x="2979499" y="3480610"/>
                      <a:pt x="2981868" y="3471016"/>
                      <a:pt x="2985362" y="3461777"/>
                    </a:cubicBezTo>
                    <a:cubicBezTo>
                      <a:pt x="3000227" y="3421980"/>
                      <a:pt x="3017106" y="3382952"/>
                      <a:pt x="3043697" y="3349373"/>
                    </a:cubicBezTo>
                    <a:cubicBezTo>
                      <a:pt x="3084146" y="3298322"/>
                      <a:pt x="3133064" y="3266520"/>
                      <a:pt x="3202236" y="3283694"/>
                    </a:cubicBezTo>
                    <a:cubicBezTo>
                      <a:pt x="3295571" y="3306910"/>
                      <a:pt x="3383991" y="3291512"/>
                      <a:pt x="3467495" y="3246325"/>
                    </a:cubicBezTo>
                    <a:cubicBezTo>
                      <a:pt x="3570602" y="3190537"/>
                      <a:pt x="3636695" y="3107092"/>
                      <a:pt x="3654106" y="2988765"/>
                    </a:cubicBezTo>
                    <a:cubicBezTo>
                      <a:pt x="3654106" y="2988765"/>
                      <a:pt x="3654106" y="2988765"/>
                      <a:pt x="3654106" y="2988765"/>
                    </a:cubicBezTo>
                    <a:cubicBezTo>
                      <a:pt x="3680164" y="2987462"/>
                      <a:pt x="3700892" y="2975262"/>
                      <a:pt x="3718896" y="2957318"/>
                    </a:cubicBezTo>
                    <a:cubicBezTo>
                      <a:pt x="3740038" y="2936294"/>
                      <a:pt x="3756443" y="2911834"/>
                      <a:pt x="3771249" y="2886132"/>
                    </a:cubicBezTo>
                    <a:cubicBezTo>
                      <a:pt x="3810040" y="2818618"/>
                      <a:pt x="3838348" y="2746366"/>
                      <a:pt x="3865827" y="2673877"/>
                    </a:cubicBezTo>
                    <a:cubicBezTo>
                      <a:pt x="3878679" y="2639943"/>
                      <a:pt x="3890405" y="2605534"/>
                      <a:pt x="3902605" y="2571363"/>
                    </a:cubicBezTo>
                    <a:cubicBezTo>
                      <a:pt x="3914805" y="2537250"/>
                      <a:pt x="3927005" y="2503138"/>
                      <a:pt x="3940389" y="2465768"/>
                    </a:cubicBezTo>
                    <a:cubicBezTo>
                      <a:pt x="4004231" y="2574265"/>
                      <a:pt x="3976219" y="2668429"/>
                      <a:pt x="3906395" y="2758092"/>
                    </a:cubicBezTo>
                    <a:cubicBezTo>
                      <a:pt x="3911606" y="2758447"/>
                      <a:pt x="3913502" y="2758980"/>
                      <a:pt x="3915220" y="2758566"/>
                    </a:cubicBezTo>
                    <a:cubicBezTo>
                      <a:pt x="4015602" y="2737068"/>
                      <a:pt x="4070324" y="2668073"/>
                      <a:pt x="4103074" y="2576870"/>
                    </a:cubicBezTo>
                    <a:cubicBezTo>
                      <a:pt x="4134403" y="2489457"/>
                      <a:pt x="4141806" y="2398136"/>
                      <a:pt x="4143879" y="2306400"/>
                    </a:cubicBezTo>
                    <a:cubicBezTo>
                      <a:pt x="4147373" y="2151236"/>
                      <a:pt x="4129843" y="1997316"/>
                      <a:pt x="4113438" y="1843337"/>
                    </a:cubicBezTo>
                    <a:close/>
                    <a:moveTo>
                      <a:pt x="262712" y="1656015"/>
                    </a:moveTo>
                    <a:cubicBezTo>
                      <a:pt x="274202" y="1601826"/>
                      <a:pt x="261410" y="1546453"/>
                      <a:pt x="275327" y="1491790"/>
                    </a:cubicBezTo>
                    <a:cubicBezTo>
                      <a:pt x="308728" y="1360434"/>
                      <a:pt x="385896" y="1258689"/>
                      <a:pt x="484087" y="1170329"/>
                    </a:cubicBezTo>
                    <a:cubicBezTo>
                      <a:pt x="520568" y="1137519"/>
                      <a:pt x="559063" y="1106960"/>
                      <a:pt x="602592" y="1070361"/>
                    </a:cubicBezTo>
                    <a:cubicBezTo>
                      <a:pt x="492023" y="1273317"/>
                      <a:pt x="339347" y="1442517"/>
                      <a:pt x="262712" y="16560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46E680CE-7871-4C94-8C80-846A40D0E2E2}"/>
                  </a:ext>
                </a:extLst>
              </p:cNvPr>
              <p:cNvSpPr/>
              <p:nvPr/>
            </p:nvSpPr>
            <p:spPr>
              <a:xfrm>
                <a:off x="3783291" y="2073713"/>
                <a:ext cx="3130671" cy="2100345"/>
              </a:xfrm>
              <a:custGeom>
                <a:avLst/>
                <a:gdLst>
                  <a:gd name="connsiteX0" fmla="*/ 1436485 w 3130671"/>
                  <a:gd name="connsiteY0" fmla="*/ 2080734 h 2100345"/>
                  <a:gd name="connsiteX1" fmla="*/ 1176497 w 3130671"/>
                  <a:gd name="connsiteY1" fmla="*/ 2097375 h 2100345"/>
                  <a:gd name="connsiteX2" fmla="*/ 966019 w 3130671"/>
                  <a:gd name="connsiteY2" fmla="*/ 2073509 h 2100345"/>
                  <a:gd name="connsiteX3" fmla="*/ 636504 w 3130671"/>
                  <a:gd name="connsiteY3" fmla="*/ 1911179 h 2100345"/>
                  <a:gd name="connsiteX4" fmla="*/ 270981 w 3130671"/>
                  <a:gd name="connsiteY4" fmla="*/ 1490401 h 2100345"/>
                  <a:gd name="connsiteX5" fmla="*/ 215963 w 3130671"/>
                  <a:gd name="connsiteY5" fmla="*/ 1385813 h 2100345"/>
                  <a:gd name="connsiteX6" fmla="*/ 162840 w 3130671"/>
                  <a:gd name="connsiteY6" fmla="*/ 1327716 h 2100345"/>
                  <a:gd name="connsiteX7" fmla="*/ 191800 w 3130671"/>
                  <a:gd name="connsiteY7" fmla="*/ 1317885 h 2100345"/>
                  <a:gd name="connsiteX8" fmla="*/ 145665 w 3130671"/>
                  <a:gd name="connsiteY8" fmla="*/ 1204592 h 2100345"/>
                  <a:gd name="connsiteX9" fmla="*/ 124641 w 3130671"/>
                  <a:gd name="connsiteY9" fmla="*/ 1173500 h 2100345"/>
                  <a:gd name="connsiteX10" fmla="*/ 5248 w 3130671"/>
                  <a:gd name="connsiteY10" fmla="*/ 622372 h 2100345"/>
                  <a:gd name="connsiteX11" fmla="*/ 3057 w 3130671"/>
                  <a:gd name="connsiteY11" fmla="*/ 498597 h 2100345"/>
                  <a:gd name="connsiteX12" fmla="*/ 8742 w 3130671"/>
                  <a:gd name="connsiteY12" fmla="*/ 404551 h 2100345"/>
                  <a:gd name="connsiteX13" fmla="*/ 36577 w 3130671"/>
                  <a:gd name="connsiteY13" fmla="*/ 461405 h 2100345"/>
                  <a:gd name="connsiteX14" fmla="*/ 36044 w 3130671"/>
                  <a:gd name="connsiteY14" fmla="*/ 592761 h 2100345"/>
                  <a:gd name="connsiteX15" fmla="*/ 104091 w 3130671"/>
                  <a:gd name="connsiteY15" fmla="*/ 504282 h 2100345"/>
                  <a:gd name="connsiteX16" fmla="*/ 104091 w 3130671"/>
                  <a:gd name="connsiteY16" fmla="*/ 714108 h 2100345"/>
                  <a:gd name="connsiteX17" fmla="*/ 110309 w 3130671"/>
                  <a:gd name="connsiteY17" fmla="*/ 716418 h 2100345"/>
                  <a:gd name="connsiteX18" fmla="*/ 161123 w 3130671"/>
                  <a:gd name="connsiteY18" fmla="*/ 632618 h 2100345"/>
                  <a:gd name="connsiteX19" fmla="*/ 195827 w 3130671"/>
                  <a:gd name="connsiteY19" fmla="*/ 727019 h 2100345"/>
                  <a:gd name="connsiteX20" fmla="*/ 199617 w 3130671"/>
                  <a:gd name="connsiteY20" fmla="*/ 726486 h 2100345"/>
                  <a:gd name="connsiteX21" fmla="*/ 203940 w 3130671"/>
                  <a:gd name="connsiteY21" fmla="*/ 633625 h 2100345"/>
                  <a:gd name="connsiteX22" fmla="*/ 209744 w 3130671"/>
                  <a:gd name="connsiteY22" fmla="*/ 432445 h 2100345"/>
                  <a:gd name="connsiteX23" fmla="*/ 202519 w 3130671"/>
                  <a:gd name="connsiteY23" fmla="*/ 353856 h 2100345"/>
                  <a:gd name="connsiteX24" fmla="*/ 225498 w 3130671"/>
                  <a:gd name="connsiteY24" fmla="*/ 278288 h 2100345"/>
                  <a:gd name="connsiteX25" fmla="*/ 327953 w 3130671"/>
                  <a:gd name="connsiteY25" fmla="*/ 209649 h 2100345"/>
                  <a:gd name="connsiteX26" fmla="*/ 291827 w 3130671"/>
                  <a:gd name="connsiteY26" fmla="*/ 368958 h 2100345"/>
                  <a:gd name="connsiteX27" fmla="*/ 760161 w 3130671"/>
                  <a:gd name="connsiteY27" fmla="*/ 0 h 2100345"/>
                  <a:gd name="connsiteX28" fmla="*/ 642545 w 3130671"/>
                  <a:gd name="connsiteY28" fmla="*/ 225935 h 2100345"/>
                  <a:gd name="connsiteX29" fmla="*/ 410154 w 3130671"/>
                  <a:gd name="connsiteY29" fmla="*/ 341005 h 2100345"/>
                  <a:gd name="connsiteX30" fmla="*/ 671682 w 3130671"/>
                  <a:gd name="connsiteY30" fmla="*/ 278584 h 2100345"/>
                  <a:gd name="connsiteX31" fmla="*/ 599489 w 3130671"/>
                  <a:gd name="connsiteY31" fmla="*/ 378078 h 2100345"/>
                  <a:gd name="connsiteX32" fmla="*/ 780711 w 3130671"/>
                  <a:gd name="connsiteY32" fmla="*/ 408874 h 2100345"/>
                  <a:gd name="connsiteX33" fmla="*/ 1031520 w 3130671"/>
                  <a:gd name="connsiteY33" fmla="*/ 397385 h 2100345"/>
                  <a:gd name="connsiteX34" fmla="*/ 1130185 w 3130671"/>
                  <a:gd name="connsiteY34" fmla="*/ 346513 h 2100345"/>
                  <a:gd name="connsiteX35" fmla="*/ 1294410 w 3130671"/>
                  <a:gd name="connsiteY35" fmla="*/ 168903 h 2100345"/>
                  <a:gd name="connsiteX36" fmla="*/ 1315553 w 3130671"/>
                  <a:gd name="connsiteY36" fmla="*/ 148768 h 2100345"/>
                  <a:gd name="connsiteX37" fmla="*/ 1128231 w 3130671"/>
                  <a:gd name="connsiteY37" fmla="*/ 412783 h 2100345"/>
                  <a:gd name="connsiteX38" fmla="*/ 1519989 w 3130671"/>
                  <a:gd name="connsiteY38" fmla="*/ 440085 h 2100345"/>
                  <a:gd name="connsiteX39" fmla="*/ 1699079 w 3130671"/>
                  <a:gd name="connsiteY39" fmla="*/ 425042 h 2100345"/>
                  <a:gd name="connsiteX40" fmla="*/ 1983467 w 3130671"/>
                  <a:gd name="connsiteY40" fmla="*/ 218473 h 2100345"/>
                  <a:gd name="connsiteX41" fmla="*/ 2052343 w 3130671"/>
                  <a:gd name="connsiteY41" fmla="*/ 121762 h 2100345"/>
                  <a:gd name="connsiteX42" fmla="*/ 1575422 w 3130671"/>
                  <a:gd name="connsiteY42" fmla="*/ 498656 h 2100345"/>
                  <a:gd name="connsiteX43" fmla="*/ 1751847 w 3130671"/>
                  <a:gd name="connsiteY43" fmla="*/ 485982 h 2100345"/>
                  <a:gd name="connsiteX44" fmla="*/ 1933365 w 3130671"/>
                  <a:gd name="connsiteY44" fmla="*/ 461642 h 2100345"/>
                  <a:gd name="connsiteX45" fmla="*/ 2114409 w 3130671"/>
                  <a:gd name="connsiteY45" fmla="*/ 426759 h 2100345"/>
                  <a:gd name="connsiteX46" fmla="*/ 1907958 w 3130671"/>
                  <a:gd name="connsiteY46" fmla="*/ 518732 h 2100345"/>
                  <a:gd name="connsiteX47" fmla="*/ 2440015 w 3130671"/>
                  <a:gd name="connsiteY47" fmla="*/ 281723 h 2100345"/>
                  <a:gd name="connsiteX48" fmla="*/ 2214021 w 3130671"/>
                  <a:gd name="connsiteY48" fmla="*/ 787663 h 2100345"/>
                  <a:gd name="connsiteX49" fmla="*/ 2326249 w 3130671"/>
                  <a:gd name="connsiteY49" fmla="*/ 781859 h 2100345"/>
                  <a:gd name="connsiteX50" fmla="*/ 2423611 w 3130671"/>
                  <a:gd name="connsiteY50" fmla="*/ 775226 h 2100345"/>
                  <a:gd name="connsiteX51" fmla="*/ 2444102 w 3130671"/>
                  <a:gd name="connsiteY51" fmla="*/ 795658 h 2100345"/>
                  <a:gd name="connsiteX52" fmla="*/ 2443806 w 3130671"/>
                  <a:gd name="connsiteY52" fmla="*/ 963969 h 2100345"/>
                  <a:gd name="connsiteX53" fmla="*/ 2626627 w 3130671"/>
                  <a:gd name="connsiteY53" fmla="*/ 779846 h 2100345"/>
                  <a:gd name="connsiteX54" fmla="*/ 2757924 w 3130671"/>
                  <a:gd name="connsiteY54" fmla="*/ 705521 h 2100345"/>
                  <a:gd name="connsiteX55" fmla="*/ 2963072 w 3130671"/>
                  <a:gd name="connsiteY55" fmla="*/ 749583 h 2100345"/>
                  <a:gd name="connsiteX56" fmla="*/ 3063632 w 3130671"/>
                  <a:gd name="connsiteY56" fmla="*/ 865127 h 2100345"/>
                  <a:gd name="connsiteX57" fmla="*/ 3130672 w 3130671"/>
                  <a:gd name="connsiteY57" fmla="*/ 914282 h 2100345"/>
                  <a:gd name="connsiteX58" fmla="*/ 2944061 w 3130671"/>
                  <a:gd name="connsiteY58" fmla="*/ 1171842 h 2100345"/>
                  <a:gd name="connsiteX59" fmla="*/ 2678802 w 3130671"/>
                  <a:gd name="connsiteY59" fmla="*/ 1209211 h 2100345"/>
                  <a:gd name="connsiteX60" fmla="*/ 2520263 w 3130671"/>
                  <a:gd name="connsiteY60" fmla="*/ 1274889 h 2100345"/>
                  <a:gd name="connsiteX61" fmla="*/ 2461928 w 3130671"/>
                  <a:gd name="connsiteY61" fmla="*/ 1387294 h 2100345"/>
                  <a:gd name="connsiteX62" fmla="*/ 2448129 w 3130671"/>
                  <a:gd name="connsiteY62" fmla="*/ 1412878 h 2100345"/>
                  <a:gd name="connsiteX63" fmla="*/ 2435219 w 3130671"/>
                  <a:gd name="connsiteY63" fmla="*/ 1389367 h 2100345"/>
                  <a:gd name="connsiteX64" fmla="*/ 2399507 w 3130671"/>
                  <a:gd name="connsiteY64" fmla="*/ 1317056 h 2100345"/>
                  <a:gd name="connsiteX65" fmla="*/ 2279285 w 3130671"/>
                  <a:gd name="connsiteY65" fmla="*/ 1351168 h 2100345"/>
                  <a:gd name="connsiteX66" fmla="*/ 2267500 w 3130671"/>
                  <a:gd name="connsiteY66" fmla="*/ 1369409 h 2100345"/>
                  <a:gd name="connsiteX67" fmla="*/ 2249259 w 3130671"/>
                  <a:gd name="connsiteY67" fmla="*/ 1356261 h 2100345"/>
                  <a:gd name="connsiteX68" fmla="*/ 2227465 w 3130671"/>
                  <a:gd name="connsiteY68" fmla="*/ 1328308 h 2100345"/>
                  <a:gd name="connsiteX69" fmla="*/ 2164097 w 3130671"/>
                  <a:gd name="connsiteY69" fmla="*/ 1332809 h 2100345"/>
                  <a:gd name="connsiteX70" fmla="*/ 2146330 w 3130671"/>
                  <a:gd name="connsiteY70" fmla="*/ 1370060 h 2100345"/>
                  <a:gd name="connsiteX71" fmla="*/ 2107006 w 3130671"/>
                  <a:gd name="connsiteY71" fmla="*/ 1379122 h 2100345"/>
                  <a:gd name="connsiteX72" fmla="*/ 2100432 w 3130671"/>
                  <a:gd name="connsiteY72" fmla="*/ 1373199 h 2100345"/>
                  <a:gd name="connsiteX73" fmla="*/ 2047309 w 3130671"/>
                  <a:gd name="connsiteY73" fmla="*/ 1358571 h 2100345"/>
                  <a:gd name="connsiteX74" fmla="*/ 2013671 w 3130671"/>
                  <a:gd name="connsiteY74" fmla="*/ 1410806 h 2100345"/>
                  <a:gd name="connsiteX75" fmla="*/ 2014796 w 3130671"/>
                  <a:gd name="connsiteY75" fmla="*/ 1452084 h 2100345"/>
                  <a:gd name="connsiteX76" fmla="*/ 2013848 w 3130671"/>
                  <a:gd name="connsiteY76" fmla="*/ 1522263 h 2100345"/>
                  <a:gd name="connsiteX77" fmla="*/ 1830672 w 3130671"/>
                  <a:gd name="connsiteY77" fmla="*/ 1801735 h 2100345"/>
                  <a:gd name="connsiteX78" fmla="*/ 1570151 w 3130671"/>
                  <a:gd name="connsiteY78" fmla="*/ 1965131 h 2100345"/>
                  <a:gd name="connsiteX79" fmla="*/ 1458813 w 3130671"/>
                  <a:gd name="connsiteY79" fmla="*/ 2064270 h 2100345"/>
                  <a:gd name="connsiteX80" fmla="*/ 1436485 w 3130671"/>
                  <a:gd name="connsiteY80" fmla="*/ 2080734 h 210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30671" h="2100345">
                    <a:moveTo>
                      <a:pt x="1436485" y="2080734"/>
                    </a:moveTo>
                    <a:cubicBezTo>
                      <a:pt x="1350257" y="2092934"/>
                      <a:pt x="1263436" y="2096428"/>
                      <a:pt x="1176497" y="2097375"/>
                    </a:cubicBezTo>
                    <a:cubicBezTo>
                      <a:pt x="1104186" y="2108450"/>
                      <a:pt x="1035666" y="2085886"/>
                      <a:pt x="966019" y="2073509"/>
                    </a:cubicBezTo>
                    <a:cubicBezTo>
                      <a:pt x="847396" y="2037264"/>
                      <a:pt x="736590" y="1985385"/>
                      <a:pt x="636504" y="1911179"/>
                    </a:cubicBezTo>
                    <a:cubicBezTo>
                      <a:pt x="483590" y="1797767"/>
                      <a:pt x="366270" y="1653738"/>
                      <a:pt x="270981" y="1490401"/>
                    </a:cubicBezTo>
                    <a:cubicBezTo>
                      <a:pt x="251082" y="1456348"/>
                      <a:pt x="232427" y="1421643"/>
                      <a:pt x="215963" y="1385813"/>
                    </a:cubicBezTo>
                    <a:cubicBezTo>
                      <a:pt x="204296" y="1360407"/>
                      <a:pt x="192037" y="1336599"/>
                      <a:pt x="162840" y="1327716"/>
                    </a:cubicBezTo>
                    <a:cubicBezTo>
                      <a:pt x="170243" y="1319543"/>
                      <a:pt x="182147" y="1325406"/>
                      <a:pt x="191800" y="1317885"/>
                    </a:cubicBezTo>
                    <a:cubicBezTo>
                      <a:pt x="176520" y="1280397"/>
                      <a:pt x="161123" y="1242494"/>
                      <a:pt x="145665" y="1204592"/>
                    </a:cubicBezTo>
                    <a:cubicBezTo>
                      <a:pt x="133939" y="1197426"/>
                      <a:pt x="128964" y="1185877"/>
                      <a:pt x="124641" y="1173500"/>
                    </a:cubicBezTo>
                    <a:cubicBezTo>
                      <a:pt x="62339" y="994647"/>
                      <a:pt x="21830" y="811175"/>
                      <a:pt x="5248" y="622372"/>
                    </a:cubicBezTo>
                    <a:cubicBezTo>
                      <a:pt x="1635" y="581035"/>
                      <a:pt x="-3280" y="539993"/>
                      <a:pt x="3057" y="498597"/>
                    </a:cubicBezTo>
                    <a:cubicBezTo>
                      <a:pt x="9334" y="467505"/>
                      <a:pt x="-2925" y="435288"/>
                      <a:pt x="8742" y="404551"/>
                    </a:cubicBezTo>
                    <a:cubicBezTo>
                      <a:pt x="30062" y="417639"/>
                      <a:pt x="37821" y="435939"/>
                      <a:pt x="36577" y="461405"/>
                    </a:cubicBezTo>
                    <a:cubicBezTo>
                      <a:pt x="34563" y="502446"/>
                      <a:pt x="36044" y="543606"/>
                      <a:pt x="36044" y="592761"/>
                    </a:cubicBezTo>
                    <a:cubicBezTo>
                      <a:pt x="60740" y="560662"/>
                      <a:pt x="81172" y="534130"/>
                      <a:pt x="104091" y="504282"/>
                    </a:cubicBezTo>
                    <a:cubicBezTo>
                      <a:pt x="104091" y="576238"/>
                      <a:pt x="104091" y="645173"/>
                      <a:pt x="104091" y="714108"/>
                    </a:cubicBezTo>
                    <a:cubicBezTo>
                      <a:pt x="106164" y="714878"/>
                      <a:pt x="108236" y="715648"/>
                      <a:pt x="110309" y="716418"/>
                    </a:cubicBezTo>
                    <a:cubicBezTo>
                      <a:pt x="126536" y="689649"/>
                      <a:pt x="142763" y="662940"/>
                      <a:pt x="161123" y="632618"/>
                    </a:cubicBezTo>
                    <a:cubicBezTo>
                      <a:pt x="173500" y="666257"/>
                      <a:pt x="184634" y="696638"/>
                      <a:pt x="195827" y="727019"/>
                    </a:cubicBezTo>
                    <a:cubicBezTo>
                      <a:pt x="197070" y="726841"/>
                      <a:pt x="198314" y="726664"/>
                      <a:pt x="199617" y="726486"/>
                    </a:cubicBezTo>
                    <a:cubicBezTo>
                      <a:pt x="201098" y="695513"/>
                      <a:pt x="202934" y="664598"/>
                      <a:pt x="203940" y="633625"/>
                    </a:cubicBezTo>
                    <a:cubicBezTo>
                      <a:pt x="206072" y="566584"/>
                      <a:pt x="207731" y="499544"/>
                      <a:pt x="209744" y="432445"/>
                    </a:cubicBezTo>
                    <a:cubicBezTo>
                      <a:pt x="210573" y="405913"/>
                      <a:pt x="210929" y="379974"/>
                      <a:pt x="202519" y="353856"/>
                    </a:cubicBezTo>
                    <a:cubicBezTo>
                      <a:pt x="193162" y="324719"/>
                      <a:pt x="206546" y="299786"/>
                      <a:pt x="225498" y="278288"/>
                    </a:cubicBezTo>
                    <a:cubicBezTo>
                      <a:pt x="253273" y="246781"/>
                      <a:pt x="289518" y="227475"/>
                      <a:pt x="327953" y="209649"/>
                    </a:cubicBezTo>
                    <a:cubicBezTo>
                      <a:pt x="285135" y="253947"/>
                      <a:pt x="272994" y="305175"/>
                      <a:pt x="291827" y="368958"/>
                    </a:cubicBezTo>
                    <a:cubicBezTo>
                      <a:pt x="412878" y="201180"/>
                      <a:pt x="558567" y="68047"/>
                      <a:pt x="760161" y="0"/>
                    </a:cubicBezTo>
                    <a:cubicBezTo>
                      <a:pt x="737538" y="86643"/>
                      <a:pt x="703011" y="162803"/>
                      <a:pt x="642545" y="225935"/>
                    </a:cubicBezTo>
                    <a:cubicBezTo>
                      <a:pt x="580953" y="290310"/>
                      <a:pt x="503371" y="323297"/>
                      <a:pt x="410154" y="341005"/>
                    </a:cubicBezTo>
                    <a:cubicBezTo>
                      <a:pt x="512550" y="366411"/>
                      <a:pt x="595107" y="341479"/>
                      <a:pt x="671682" y="278584"/>
                    </a:cubicBezTo>
                    <a:cubicBezTo>
                      <a:pt x="664220" y="325252"/>
                      <a:pt x="634194" y="351369"/>
                      <a:pt x="599489" y="378078"/>
                    </a:cubicBezTo>
                    <a:cubicBezTo>
                      <a:pt x="660430" y="398747"/>
                      <a:pt x="720541" y="404966"/>
                      <a:pt x="780711" y="408874"/>
                    </a:cubicBezTo>
                    <a:cubicBezTo>
                      <a:pt x="864630" y="414323"/>
                      <a:pt x="948430" y="408756"/>
                      <a:pt x="1031520" y="397385"/>
                    </a:cubicBezTo>
                    <a:cubicBezTo>
                      <a:pt x="1069363" y="392233"/>
                      <a:pt x="1100515" y="369550"/>
                      <a:pt x="1130185" y="346513"/>
                    </a:cubicBezTo>
                    <a:cubicBezTo>
                      <a:pt x="1194797" y="296469"/>
                      <a:pt x="1245373" y="233397"/>
                      <a:pt x="1294410" y="168903"/>
                    </a:cubicBezTo>
                    <a:cubicBezTo>
                      <a:pt x="1299325" y="162448"/>
                      <a:pt x="1301813" y="153505"/>
                      <a:pt x="1315553" y="148768"/>
                    </a:cubicBezTo>
                    <a:cubicBezTo>
                      <a:pt x="1265568" y="247255"/>
                      <a:pt x="1200364" y="330049"/>
                      <a:pt x="1128231" y="412783"/>
                    </a:cubicBezTo>
                    <a:cubicBezTo>
                      <a:pt x="1260949" y="434222"/>
                      <a:pt x="1390055" y="442631"/>
                      <a:pt x="1519989" y="440085"/>
                    </a:cubicBezTo>
                    <a:cubicBezTo>
                      <a:pt x="1579982" y="438900"/>
                      <a:pt x="1640508" y="442276"/>
                      <a:pt x="1699079" y="425042"/>
                    </a:cubicBezTo>
                    <a:cubicBezTo>
                      <a:pt x="1818295" y="389982"/>
                      <a:pt x="1908787" y="314769"/>
                      <a:pt x="1983467" y="218473"/>
                    </a:cubicBezTo>
                    <a:cubicBezTo>
                      <a:pt x="2008104" y="186670"/>
                      <a:pt x="2030194" y="152972"/>
                      <a:pt x="2052343" y="121762"/>
                    </a:cubicBezTo>
                    <a:cubicBezTo>
                      <a:pt x="1977367" y="323120"/>
                      <a:pt x="1826171" y="463300"/>
                      <a:pt x="1575422" y="498656"/>
                    </a:cubicBezTo>
                    <a:cubicBezTo>
                      <a:pt x="1634230" y="494570"/>
                      <a:pt x="1693216" y="492023"/>
                      <a:pt x="1751847" y="485982"/>
                    </a:cubicBezTo>
                    <a:cubicBezTo>
                      <a:pt x="1812550" y="479764"/>
                      <a:pt x="1873135" y="471532"/>
                      <a:pt x="1933365" y="461642"/>
                    </a:cubicBezTo>
                    <a:cubicBezTo>
                      <a:pt x="1992350" y="451988"/>
                      <a:pt x="2050863" y="439137"/>
                      <a:pt x="2114409" y="426759"/>
                    </a:cubicBezTo>
                    <a:cubicBezTo>
                      <a:pt x="2065846" y="511744"/>
                      <a:pt x="1985895" y="513402"/>
                      <a:pt x="1907958" y="518732"/>
                    </a:cubicBezTo>
                    <a:cubicBezTo>
                      <a:pt x="2047842" y="558590"/>
                      <a:pt x="2252635" y="516541"/>
                      <a:pt x="2440015" y="281723"/>
                    </a:cubicBezTo>
                    <a:cubicBezTo>
                      <a:pt x="2454644" y="373992"/>
                      <a:pt x="2409161" y="572684"/>
                      <a:pt x="2214021" y="787663"/>
                    </a:cubicBezTo>
                    <a:cubicBezTo>
                      <a:pt x="2253582" y="785650"/>
                      <a:pt x="2289945" y="783932"/>
                      <a:pt x="2326249" y="781859"/>
                    </a:cubicBezTo>
                    <a:cubicBezTo>
                      <a:pt x="2358762" y="780023"/>
                      <a:pt x="2391335" y="779076"/>
                      <a:pt x="2423611" y="775226"/>
                    </a:cubicBezTo>
                    <a:cubicBezTo>
                      <a:pt x="2442147" y="773035"/>
                      <a:pt x="2444339" y="779905"/>
                      <a:pt x="2444102" y="795658"/>
                    </a:cubicBezTo>
                    <a:cubicBezTo>
                      <a:pt x="2443273" y="849492"/>
                      <a:pt x="2443806" y="903325"/>
                      <a:pt x="2443806" y="963969"/>
                    </a:cubicBezTo>
                    <a:cubicBezTo>
                      <a:pt x="2507945" y="899713"/>
                      <a:pt x="2569062" y="841437"/>
                      <a:pt x="2626627" y="779846"/>
                    </a:cubicBezTo>
                    <a:cubicBezTo>
                      <a:pt x="2663345" y="740581"/>
                      <a:pt x="2707703" y="719083"/>
                      <a:pt x="2757924" y="705521"/>
                    </a:cubicBezTo>
                    <a:cubicBezTo>
                      <a:pt x="2833966" y="685030"/>
                      <a:pt x="2902072" y="700783"/>
                      <a:pt x="2963072" y="749583"/>
                    </a:cubicBezTo>
                    <a:cubicBezTo>
                      <a:pt x="3003580" y="781978"/>
                      <a:pt x="3035620" y="822012"/>
                      <a:pt x="3063632" y="865127"/>
                    </a:cubicBezTo>
                    <a:cubicBezTo>
                      <a:pt x="3080096" y="890474"/>
                      <a:pt x="3101120" y="907708"/>
                      <a:pt x="3130672" y="914282"/>
                    </a:cubicBezTo>
                    <a:cubicBezTo>
                      <a:pt x="3113261" y="1032609"/>
                      <a:pt x="3047108" y="1116054"/>
                      <a:pt x="2944061" y="1171842"/>
                    </a:cubicBezTo>
                    <a:cubicBezTo>
                      <a:pt x="2860616" y="1217028"/>
                      <a:pt x="2772197" y="1232427"/>
                      <a:pt x="2678802" y="1209211"/>
                    </a:cubicBezTo>
                    <a:cubicBezTo>
                      <a:pt x="2609630" y="1192037"/>
                      <a:pt x="2560712" y="1223780"/>
                      <a:pt x="2520263" y="1274889"/>
                    </a:cubicBezTo>
                    <a:cubicBezTo>
                      <a:pt x="2493672" y="1308468"/>
                      <a:pt x="2476853" y="1347496"/>
                      <a:pt x="2461928" y="1387294"/>
                    </a:cubicBezTo>
                    <a:cubicBezTo>
                      <a:pt x="2458493" y="1396533"/>
                      <a:pt x="2456065" y="1406127"/>
                      <a:pt x="2448129" y="1412878"/>
                    </a:cubicBezTo>
                    <a:cubicBezTo>
                      <a:pt x="2434982" y="1409976"/>
                      <a:pt x="2435692" y="1398842"/>
                      <a:pt x="2435219" y="1389367"/>
                    </a:cubicBezTo>
                    <a:cubicBezTo>
                      <a:pt x="2433738" y="1359992"/>
                      <a:pt x="2420176" y="1336599"/>
                      <a:pt x="2399507" y="1317056"/>
                    </a:cubicBezTo>
                    <a:cubicBezTo>
                      <a:pt x="2356689" y="1276606"/>
                      <a:pt x="2295216" y="1294196"/>
                      <a:pt x="2279285" y="1351168"/>
                    </a:cubicBezTo>
                    <a:cubicBezTo>
                      <a:pt x="2277212" y="1358571"/>
                      <a:pt x="2277390" y="1368284"/>
                      <a:pt x="2267500" y="1369409"/>
                    </a:cubicBezTo>
                    <a:cubicBezTo>
                      <a:pt x="2258676" y="1370356"/>
                      <a:pt x="2254175" y="1362361"/>
                      <a:pt x="2249259" y="1356261"/>
                    </a:cubicBezTo>
                    <a:cubicBezTo>
                      <a:pt x="2241856" y="1347082"/>
                      <a:pt x="2236053" y="1336718"/>
                      <a:pt x="2227465" y="1328308"/>
                    </a:cubicBezTo>
                    <a:cubicBezTo>
                      <a:pt x="2202888" y="1304264"/>
                      <a:pt x="2184233" y="1305270"/>
                      <a:pt x="2164097" y="1332809"/>
                    </a:cubicBezTo>
                    <a:cubicBezTo>
                      <a:pt x="2155865" y="1344061"/>
                      <a:pt x="2151482" y="1357209"/>
                      <a:pt x="2146330" y="1370060"/>
                    </a:cubicBezTo>
                    <a:cubicBezTo>
                      <a:pt x="2136440" y="1394460"/>
                      <a:pt x="2128089" y="1396059"/>
                      <a:pt x="2107006" y="1379122"/>
                    </a:cubicBezTo>
                    <a:cubicBezTo>
                      <a:pt x="2104696" y="1377285"/>
                      <a:pt x="2102742" y="1374976"/>
                      <a:pt x="2100432" y="1373199"/>
                    </a:cubicBezTo>
                    <a:cubicBezTo>
                      <a:pt x="2084738" y="1360940"/>
                      <a:pt x="2069281" y="1347437"/>
                      <a:pt x="2047309" y="1358571"/>
                    </a:cubicBezTo>
                    <a:cubicBezTo>
                      <a:pt x="2026048" y="1369350"/>
                      <a:pt x="2016040" y="1388064"/>
                      <a:pt x="2013671" y="1410806"/>
                    </a:cubicBezTo>
                    <a:cubicBezTo>
                      <a:pt x="2012249" y="1424486"/>
                      <a:pt x="2011420" y="1438640"/>
                      <a:pt x="2014796" y="1452084"/>
                    </a:cubicBezTo>
                    <a:cubicBezTo>
                      <a:pt x="2020777" y="1475714"/>
                      <a:pt x="2019238" y="1498692"/>
                      <a:pt x="2013848" y="1522263"/>
                    </a:cubicBezTo>
                    <a:cubicBezTo>
                      <a:pt x="1987317" y="1638162"/>
                      <a:pt x="1931943" y="1734458"/>
                      <a:pt x="1830672" y="1801735"/>
                    </a:cubicBezTo>
                    <a:cubicBezTo>
                      <a:pt x="1745214" y="1858470"/>
                      <a:pt x="1659696" y="1914969"/>
                      <a:pt x="1570151" y="1965131"/>
                    </a:cubicBezTo>
                    <a:cubicBezTo>
                      <a:pt x="1525616" y="1990123"/>
                      <a:pt x="1487121" y="2021156"/>
                      <a:pt x="1458813" y="2064270"/>
                    </a:cubicBezTo>
                    <a:cubicBezTo>
                      <a:pt x="1453601" y="2071969"/>
                      <a:pt x="1449159" y="2082570"/>
                      <a:pt x="1436485" y="2080734"/>
                    </a:cubicBezTo>
                    <a:close/>
                  </a:path>
                </a:pathLst>
              </a:custGeom>
              <a:solidFill>
                <a:srgbClr val="FDAAB4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EA81CA5B-3284-458F-97F1-65BB990011A6}"/>
                  </a:ext>
                </a:extLst>
              </p:cNvPr>
              <p:cNvSpPr/>
              <p:nvPr/>
            </p:nvSpPr>
            <p:spPr>
              <a:xfrm>
                <a:off x="3590033" y="2575742"/>
                <a:ext cx="3160120" cy="1860131"/>
              </a:xfrm>
              <a:custGeom>
                <a:avLst/>
                <a:gdLst>
                  <a:gd name="connsiteX0" fmla="*/ 356097 w 3160120"/>
                  <a:gd name="connsiteY0" fmla="*/ 819823 h 1860131"/>
                  <a:gd name="connsiteX1" fmla="*/ 405015 w 3160120"/>
                  <a:gd name="connsiteY1" fmla="*/ 850442 h 1860131"/>
                  <a:gd name="connsiteX2" fmla="*/ 609511 w 3160120"/>
                  <a:gd name="connsiteY2" fmla="*/ 1180609 h 1860131"/>
                  <a:gd name="connsiteX3" fmla="*/ 948858 w 3160120"/>
                  <a:gd name="connsiteY3" fmla="*/ 1469438 h 1860131"/>
                  <a:gd name="connsiteX4" fmla="*/ 1138904 w 3160120"/>
                  <a:gd name="connsiteY4" fmla="*/ 1548501 h 1860131"/>
                  <a:gd name="connsiteX5" fmla="*/ 1157263 w 3160120"/>
                  <a:gd name="connsiteY5" fmla="*/ 1561648 h 1860131"/>
                  <a:gd name="connsiteX6" fmla="*/ 1151814 w 3160120"/>
                  <a:gd name="connsiteY6" fmla="*/ 1591852 h 1860131"/>
                  <a:gd name="connsiteX7" fmla="*/ 1004231 w 3160120"/>
                  <a:gd name="connsiteY7" fmla="*/ 1758919 h 1860131"/>
                  <a:gd name="connsiteX8" fmla="*/ 918240 w 3160120"/>
                  <a:gd name="connsiteY8" fmla="*/ 1841299 h 1860131"/>
                  <a:gd name="connsiteX9" fmla="*/ 900414 w 3160120"/>
                  <a:gd name="connsiteY9" fmla="*/ 1860131 h 1860131"/>
                  <a:gd name="connsiteX10" fmla="*/ 557455 w 3160120"/>
                  <a:gd name="connsiteY10" fmla="*/ 1771889 h 1860131"/>
                  <a:gd name="connsiteX11" fmla="*/ 499120 w 3160120"/>
                  <a:gd name="connsiteY11" fmla="*/ 1763361 h 1860131"/>
                  <a:gd name="connsiteX12" fmla="*/ 530449 w 3160120"/>
                  <a:gd name="connsiteY12" fmla="*/ 1716990 h 1860131"/>
                  <a:gd name="connsiteX13" fmla="*/ 531989 w 3160120"/>
                  <a:gd name="connsiteY13" fmla="*/ 1590549 h 1860131"/>
                  <a:gd name="connsiteX14" fmla="*/ 336672 w 3160120"/>
                  <a:gd name="connsiteY14" fmla="*/ 1227573 h 1860131"/>
                  <a:gd name="connsiteX15" fmla="*/ 273777 w 3160120"/>
                  <a:gd name="connsiteY15" fmla="*/ 926898 h 1860131"/>
                  <a:gd name="connsiteX16" fmla="*/ 356097 w 3160120"/>
                  <a:gd name="connsiteY16" fmla="*/ 819823 h 1860131"/>
                  <a:gd name="connsiteX17" fmla="*/ 2979540 w 3160120"/>
                  <a:gd name="connsiteY17" fmla="*/ 264066 h 1860131"/>
                  <a:gd name="connsiteX18" fmla="*/ 3160120 w 3160120"/>
                  <a:gd name="connsiteY18" fmla="*/ 336389 h 1860131"/>
                  <a:gd name="connsiteX19" fmla="*/ 2918491 w 3160120"/>
                  <a:gd name="connsiteY19" fmla="*/ 281844 h 1860131"/>
                  <a:gd name="connsiteX20" fmla="*/ 2979540 w 3160120"/>
                  <a:gd name="connsiteY20" fmla="*/ 264066 h 1860131"/>
                  <a:gd name="connsiteX21" fmla="*/ 196314 w 3160120"/>
                  <a:gd name="connsiteY21" fmla="*/ 0 h 1860131"/>
                  <a:gd name="connsiteX22" fmla="*/ 202533 w 3160120"/>
                  <a:gd name="connsiteY22" fmla="*/ 27657 h 1860131"/>
                  <a:gd name="connsiteX23" fmla="*/ 284734 w 3160120"/>
                  <a:gd name="connsiteY23" fmla="*/ 537506 h 1860131"/>
                  <a:gd name="connsiteX24" fmla="*/ 338804 w 3160120"/>
                  <a:gd name="connsiteY24" fmla="*/ 705995 h 1860131"/>
                  <a:gd name="connsiteX25" fmla="*/ 7512 w 3160120"/>
                  <a:gd name="connsiteY25" fmla="*/ 403130 h 1860131"/>
                  <a:gd name="connsiteX26" fmla="*/ 196314 w 3160120"/>
                  <a:gd name="connsiteY26" fmla="*/ 0 h 186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60120" h="1860131">
                    <a:moveTo>
                      <a:pt x="356097" y="819823"/>
                    </a:moveTo>
                    <a:cubicBezTo>
                      <a:pt x="381030" y="816330"/>
                      <a:pt x="394355" y="826990"/>
                      <a:pt x="405015" y="850442"/>
                    </a:cubicBezTo>
                    <a:cubicBezTo>
                      <a:pt x="458848" y="969243"/>
                      <a:pt x="527073" y="1079930"/>
                      <a:pt x="609511" y="1180609"/>
                    </a:cubicBezTo>
                    <a:cubicBezTo>
                      <a:pt x="704801" y="1296982"/>
                      <a:pt x="815192" y="1396890"/>
                      <a:pt x="948858" y="1469438"/>
                    </a:cubicBezTo>
                    <a:cubicBezTo>
                      <a:pt x="1009739" y="1502426"/>
                      <a:pt x="1072515" y="1529550"/>
                      <a:pt x="1138904" y="1548501"/>
                    </a:cubicBezTo>
                    <a:cubicBezTo>
                      <a:pt x="1147077" y="1550810"/>
                      <a:pt x="1153473" y="1553949"/>
                      <a:pt x="1157263" y="1561648"/>
                    </a:cubicBezTo>
                    <a:cubicBezTo>
                      <a:pt x="1163600" y="1573197"/>
                      <a:pt x="1156552" y="1582613"/>
                      <a:pt x="1151814" y="1591852"/>
                    </a:cubicBezTo>
                    <a:cubicBezTo>
                      <a:pt x="1116873" y="1660077"/>
                      <a:pt x="1072515" y="1719833"/>
                      <a:pt x="1004231" y="1758919"/>
                    </a:cubicBezTo>
                    <a:cubicBezTo>
                      <a:pt x="968994" y="1779115"/>
                      <a:pt x="938672" y="1805291"/>
                      <a:pt x="918240" y="1841299"/>
                    </a:cubicBezTo>
                    <a:cubicBezTo>
                      <a:pt x="913857" y="1849057"/>
                      <a:pt x="909060" y="1856400"/>
                      <a:pt x="900414" y="1860131"/>
                    </a:cubicBezTo>
                    <a:cubicBezTo>
                      <a:pt x="787239" y="1826315"/>
                      <a:pt x="672761" y="1797414"/>
                      <a:pt x="557455" y="1771889"/>
                    </a:cubicBezTo>
                    <a:cubicBezTo>
                      <a:pt x="538326" y="1767625"/>
                      <a:pt x="518545" y="1766145"/>
                      <a:pt x="499120" y="1763361"/>
                    </a:cubicBezTo>
                    <a:cubicBezTo>
                      <a:pt x="509543" y="1747904"/>
                      <a:pt x="519966" y="1732388"/>
                      <a:pt x="530449" y="1716990"/>
                    </a:cubicBezTo>
                    <a:cubicBezTo>
                      <a:pt x="558876" y="1675178"/>
                      <a:pt x="559705" y="1634137"/>
                      <a:pt x="531989" y="1590549"/>
                    </a:cubicBezTo>
                    <a:cubicBezTo>
                      <a:pt x="458197" y="1474295"/>
                      <a:pt x="385590" y="1357093"/>
                      <a:pt x="336672" y="1227573"/>
                    </a:cubicBezTo>
                    <a:cubicBezTo>
                      <a:pt x="300131" y="1130802"/>
                      <a:pt x="268210" y="1032670"/>
                      <a:pt x="273777" y="926898"/>
                    </a:cubicBezTo>
                    <a:cubicBezTo>
                      <a:pt x="276857" y="866965"/>
                      <a:pt x="304277" y="830839"/>
                      <a:pt x="356097" y="819823"/>
                    </a:cubicBezTo>
                    <a:close/>
                    <a:moveTo>
                      <a:pt x="2979540" y="264066"/>
                    </a:moveTo>
                    <a:cubicBezTo>
                      <a:pt x="3045180" y="257426"/>
                      <a:pt x="3119790" y="283532"/>
                      <a:pt x="3160120" y="336389"/>
                    </a:cubicBezTo>
                    <a:lnTo>
                      <a:pt x="2918491" y="281844"/>
                    </a:lnTo>
                    <a:cubicBezTo>
                      <a:pt x="2936776" y="272132"/>
                      <a:pt x="2957660" y="266280"/>
                      <a:pt x="2979540" y="264066"/>
                    </a:cubicBezTo>
                    <a:close/>
                    <a:moveTo>
                      <a:pt x="196314" y="0"/>
                    </a:moveTo>
                    <a:cubicBezTo>
                      <a:pt x="205375" y="7640"/>
                      <a:pt x="202296" y="18122"/>
                      <a:pt x="202533" y="27657"/>
                    </a:cubicBezTo>
                    <a:cubicBezTo>
                      <a:pt x="207093" y="201298"/>
                      <a:pt x="238007" y="370794"/>
                      <a:pt x="284734" y="537506"/>
                    </a:cubicBezTo>
                    <a:cubicBezTo>
                      <a:pt x="300665" y="594242"/>
                      <a:pt x="320682" y="649852"/>
                      <a:pt x="338804" y="705995"/>
                    </a:cubicBezTo>
                    <a:cubicBezTo>
                      <a:pt x="183581" y="685919"/>
                      <a:pt x="37716" y="552549"/>
                      <a:pt x="7512" y="403130"/>
                    </a:cubicBezTo>
                    <a:cubicBezTo>
                      <a:pt x="-24705" y="243406"/>
                      <a:pt x="48257" y="87650"/>
                      <a:pt x="196314" y="0"/>
                    </a:cubicBezTo>
                    <a:close/>
                  </a:path>
                </a:pathLst>
              </a:custGeom>
              <a:solidFill>
                <a:srgbClr val="FC839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558799B5-F8AC-439B-ACC5-A1F7166A47F5}"/>
                  </a:ext>
                </a:extLst>
              </p:cNvPr>
              <p:cNvSpPr/>
              <p:nvPr/>
            </p:nvSpPr>
            <p:spPr>
              <a:xfrm>
                <a:off x="5167795" y="3389530"/>
                <a:ext cx="1068683" cy="1244480"/>
              </a:xfrm>
              <a:custGeom>
                <a:avLst/>
                <a:gdLst>
                  <a:gd name="connsiteX0" fmla="*/ 36762 w 1068683"/>
                  <a:gd name="connsiteY0" fmla="*/ 1235797 h 1244480"/>
                  <a:gd name="connsiteX1" fmla="*/ 31491 w 1068683"/>
                  <a:gd name="connsiteY1" fmla="*/ 887567 h 1244480"/>
                  <a:gd name="connsiteX2" fmla="*/ 222070 w 1068683"/>
                  <a:gd name="connsiteY2" fmla="*/ 657131 h 1244480"/>
                  <a:gd name="connsiteX3" fmla="*/ 492363 w 1068683"/>
                  <a:gd name="connsiteY3" fmla="*/ 483075 h 1244480"/>
                  <a:gd name="connsiteX4" fmla="*/ 649718 w 1068683"/>
                  <a:gd name="connsiteY4" fmla="*/ 144202 h 1244480"/>
                  <a:gd name="connsiteX5" fmla="*/ 655403 w 1068683"/>
                  <a:gd name="connsiteY5" fmla="*/ 86164 h 1244480"/>
                  <a:gd name="connsiteX6" fmla="*/ 724931 w 1068683"/>
                  <a:gd name="connsiteY6" fmla="*/ 69996 h 1244480"/>
                  <a:gd name="connsiteX7" fmla="*/ 758332 w 1068683"/>
                  <a:gd name="connsiteY7" fmla="*/ 133660 h 1244480"/>
                  <a:gd name="connsiteX8" fmla="*/ 689516 w 1068683"/>
                  <a:gd name="connsiteY8" fmla="*/ 459386 h 1244480"/>
                  <a:gd name="connsiteX9" fmla="*/ 785753 w 1068683"/>
                  <a:gd name="connsiteY9" fmla="*/ 307183 h 1244480"/>
                  <a:gd name="connsiteX10" fmla="*/ 783916 w 1068683"/>
                  <a:gd name="connsiteY10" fmla="*/ 109142 h 1244480"/>
                  <a:gd name="connsiteX11" fmla="*/ 803875 w 1068683"/>
                  <a:gd name="connsiteY11" fmla="*/ 28185 h 1244480"/>
                  <a:gd name="connsiteX12" fmla="*/ 855991 w 1068683"/>
                  <a:gd name="connsiteY12" fmla="*/ 27356 h 1244480"/>
                  <a:gd name="connsiteX13" fmla="*/ 905323 w 1068683"/>
                  <a:gd name="connsiteY13" fmla="*/ 140057 h 1244480"/>
                  <a:gd name="connsiteX14" fmla="*/ 868961 w 1068683"/>
                  <a:gd name="connsiteY14" fmla="*/ 431374 h 1244480"/>
                  <a:gd name="connsiteX15" fmla="*/ 866769 w 1068683"/>
                  <a:gd name="connsiteY15" fmla="*/ 458557 h 1244480"/>
                  <a:gd name="connsiteX16" fmla="*/ 940087 w 1068683"/>
                  <a:gd name="connsiteY16" fmla="*/ 293325 h 1244480"/>
                  <a:gd name="connsiteX17" fmla="*/ 920010 w 1068683"/>
                  <a:gd name="connsiteY17" fmla="*/ 90250 h 1244480"/>
                  <a:gd name="connsiteX18" fmla="*/ 936593 w 1068683"/>
                  <a:gd name="connsiteY18" fmla="*/ 13853 h 1244480"/>
                  <a:gd name="connsiteX19" fmla="*/ 1032534 w 1068683"/>
                  <a:gd name="connsiteY19" fmla="*/ 18058 h 1244480"/>
                  <a:gd name="connsiteX20" fmla="*/ 1068601 w 1068683"/>
                  <a:gd name="connsiteY20" fmla="*/ 93448 h 1244480"/>
                  <a:gd name="connsiteX21" fmla="*/ 1050300 w 1068683"/>
                  <a:gd name="connsiteY21" fmla="*/ 346093 h 1244480"/>
                  <a:gd name="connsiteX22" fmla="*/ 979529 w 1068683"/>
                  <a:gd name="connsiteY22" fmla="*/ 501020 h 1244480"/>
                  <a:gd name="connsiteX23" fmla="*/ 968099 w 1068683"/>
                  <a:gd name="connsiteY23" fmla="*/ 526722 h 1244480"/>
                  <a:gd name="connsiteX24" fmla="*/ 1038634 w 1068683"/>
                  <a:gd name="connsiteY24" fmla="*/ 414495 h 1244480"/>
                  <a:gd name="connsiteX25" fmla="*/ 982787 w 1068683"/>
                  <a:gd name="connsiteY25" fmla="*/ 621183 h 1244480"/>
                  <a:gd name="connsiteX26" fmla="*/ 752943 w 1068683"/>
                  <a:gd name="connsiteY26" fmla="*/ 869208 h 1244480"/>
                  <a:gd name="connsiteX27" fmla="*/ 563667 w 1068683"/>
                  <a:gd name="connsiteY27" fmla="*/ 973499 h 1244480"/>
                  <a:gd name="connsiteX28" fmla="*/ 529377 w 1068683"/>
                  <a:gd name="connsiteY28" fmla="*/ 1052917 h 1244480"/>
                  <a:gd name="connsiteX29" fmla="*/ 551230 w 1068683"/>
                  <a:gd name="connsiteY29" fmla="*/ 1091352 h 1244480"/>
                  <a:gd name="connsiteX30" fmla="*/ 560291 w 1068683"/>
                  <a:gd name="connsiteY30" fmla="*/ 1124991 h 1244480"/>
                  <a:gd name="connsiteX31" fmla="*/ 356979 w 1068683"/>
                  <a:gd name="connsiteY31" fmla="*/ 1172784 h 1244480"/>
                  <a:gd name="connsiteX32" fmla="*/ 69334 w 1068683"/>
                  <a:gd name="connsiteY32" fmla="*/ 1238107 h 1244480"/>
                  <a:gd name="connsiteX33" fmla="*/ 36762 w 1068683"/>
                  <a:gd name="connsiteY33" fmla="*/ 1235797 h 124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8683" h="1244480">
                    <a:moveTo>
                      <a:pt x="36762" y="1235797"/>
                    </a:moveTo>
                    <a:cubicBezTo>
                      <a:pt x="-15828" y="1120490"/>
                      <a:pt x="-6886" y="1003229"/>
                      <a:pt x="31491" y="887567"/>
                    </a:cubicBezTo>
                    <a:cubicBezTo>
                      <a:pt x="64715" y="787362"/>
                      <a:pt x="125418" y="708359"/>
                      <a:pt x="222070" y="657131"/>
                    </a:cubicBezTo>
                    <a:cubicBezTo>
                      <a:pt x="316826" y="606910"/>
                      <a:pt x="408029" y="549701"/>
                      <a:pt x="492363" y="483075"/>
                    </a:cubicBezTo>
                    <a:cubicBezTo>
                      <a:pt x="601155" y="397143"/>
                      <a:pt x="655818" y="284382"/>
                      <a:pt x="649718" y="144202"/>
                    </a:cubicBezTo>
                    <a:cubicBezTo>
                      <a:pt x="648888" y="124659"/>
                      <a:pt x="646105" y="104878"/>
                      <a:pt x="655403" y="86164"/>
                    </a:cubicBezTo>
                    <a:cubicBezTo>
                      <a:pt x="670979" y="54835"/>
                      <a:pt x="696918" y="49268"/>
                      <a:pt x="724931" y="69996"/>
                    </a:cubicBezTo>
                    <a:cubicBezTo>
                      <a:pt x="746843" y="86164"/>
                      <a:pt x="756437" y="104997"/>
                      <a:pt x="758332" y="133660"/>
                    </a:cubicBezTo>
                    <a:cubicBezTo>
                      <a:pt x="765676" y="247901"/>
                      <a:pt x="755608" y="357641"/>
                      <a:pt x="689516" y="459386"/>
                    </a:cubicBezTo>
                    <a:cubicBezTo>
                      <a:pt x="727003" y="434216"/>
                      <a:pt x="767986" y="368301"/>
                      <a:pt x="785753" y="307183"/>
                    </a:cubicBezTo>
                    <a:cubicBezTo>
                      <a:pt x="804941" y="241031"/>
                      <a:pt x="804881" y="174465"/>
                      <a:pt x="783916" y="109142"/>
                    </a:cubicBezTo>
                    <a:cubicBezTo>
                      <a:pt x="773375" y="76273"/>
                      <a:pt x="784153" y="51459"/>
                      <a:pt x="803875" y="28185"/>
                    </a:cubicBezTo>
                    <a:cubicBezTo>
                      <a:pt x="821819" y="6983"/>
                      <a:pt x="836151" y="7042"/>
                      <a:pt x="855991" y="27356"/>
                    </a:cubicBezTo>
                    <a:cubicBezTo>
                      <a:pt x="886550" y="58566"/>
                      <a:pt x="902658" y="95107"/>
                      <a:pt x="905323" y="140057"/>
                    </a:cubicBezTo>
                    <a:cubicBezTo>
                      <a:pt x="911186" y="239729"/>
                      <a:pt x="900289" y="336617"/>
                      <a:pt x="868961" y="431374"/>
                    </a:cubicBezTo>
                    <a:cubicBezTo>
                      <a:pt x="866414" y="439132"/>
                      <a:pt x="859485" y="446712"/>
                      <a:pt x="866769" y="458557"/>
                    </a:cubicBezTo>
                    <a:cubicBezTo>
                      <a:pt x="908581" y="410113"/>
                      <a:pt x="928242" y="353377"/>
                      <a:pt x="940087" y="293325"/>
                    </a:cubicBezTo>
                    <a:cubicBezTo>
                      <a:pt x="953827" y="223738"/>
                      <a:pt x="944706" y="156165"/>
                      <a:pt x="920010" y="90250"/>
                    </a:cubicBezTo>
                    <a:cubicBezTo>
                      <a:pt x="906863" y="55072"/>
                      <a:pt x="912607" y="29665"/>
                      <a:pt x="936593" y="13853"/>
                    </a:cubicBezTo>
                    <a:cubicBezTo>
                      <a:pt x="966796" y="-6046"/>
                      <a:pt x="1008430" y="-4388"/>
                      <a:pt x="1032534" y="18058"/>
                    </a:cubicBezTo>
                    <a:cubicBezTo>
                      <a:pt x="1054387" y="38430"/>
                      <a:pt x="1069963" y="65317"/>
                      <a:pt x="1068601" y="93448"/>
                    </a:cubicBezTo>
                    <a:cubicBezTo>
                      <a:pt x="1064395" y="177781"/>
                      <a:pt x="1072924" y="263654"/>
                      <a:pt x="1050300" y="346093"/>
                    </a:cubicBezTo>
                    <a:cubicBezTo>
                      <a:pt x="1035258" y="400874"/>
                      <a:pt x="1008727" y="451924"/>
                      <a:pt x="979529" y="501020"/>
                    </a:cubicBezTo>
                    <a:cubicBezTo>
                      <a:pt x="974791" y="509015"/>
                      <a:pt x="970054" y="517010"/>
                      <a:pt x="968099" y="526722"/>
                    </a:cubicBezTo>
                    <a:cubicBezTo>
                      <a:pt x="1002508" y="496400"/>
                      <a:pt x="1015774" y="452516"/>
                      <a:pt x="1038634" y="414495"/>
                    </a:cubicBezTo>
                    <a:cubicBezTo>
                      <a:pt x="1040233" y="489116"/>
                      <a:pt x="1020038" y="557222"/>
                      <a:pt x="982787" y="621183"/>
                    </a:cubicBezTo>
                    <a:cubicBezTo>
                      <a:pt x="924630" y="721151"/>
                      <a:pt x="841244" y="797311"/>
                      <a:pt x="752943" y="869208"/>
                    </a:cubicBezTo>
                    <a:cubicBezTo>
                      <a:pt x="696089" y="915520"/>
                      <a:pt x="637754" y="957213"/>
                      <a:pt x="563667" y="973499"/>
                    </a:cubicBezTo>
                    <a:cubicBezTo>
                      <a:pt x="521678" y="982738"/>
                      <a:pt x="510663" y="1013593"/>
                      <a:pt x="529377" y="1052917"/>
                    </a:cubicBezTo>
                    <a:cubicBezTo>
                      <a:pt x="535714" y="1066183"/>
                      <a:pt x="543887" y="1078560"/>
                      <a:pt x="551230" y="1091352"/>
                    </a:cubicBezTo>
                    <a:cubicBezTo>
                      <a:pt x="558159" y="1101539"/>
                      <a:pt x="566095" y="1111429"/>
                      <a:pt x="560291" y="1124991"/>
                    </a:cubicBezTo>
                    <a:cubicBezTo>
                      <a:pt x="494021" y="1147259"/>
                      <a:pt x="424730" y="1156853"/>
                      <a:pt x="356979" y="1172784"/>
                    </a:cubicBezTo>
                    <a:cubicBezTo>
                      <a:pt x="261275" y="1195288"/>
                      <a:pt x="165216" y="1216372"/>
                      <a:pt x="69334" y="1238107"/>
                    </a:cubicBezTo>
                    <a:cubicBezTo>
                      <a:pt x="57726" y="1245746"/>
                      <a:pt x="46711" y="1248234"/>
                      <a:pt x="36762" y="1235797"/>
                    </a:cubicBezTo>
                    <a:close/>
                  </a:path>
                </a:pathLst>
              </a:custGeom>
              <a:solidFill>
                <a:srgbClr val="FEA9B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FCF95EB6-7EDF-4D94-8C66-E2D400AC137E}"/>
                </a:ext>
              </a:extLst>
            </p:cNvPr>
            <p:cNvGrpSpPr/>
            <p:nvPr/>
          </p:nvGrpSpPr>
          <p:grpSpPr>
            <a:xfrm>
              <a:off x="0" y="3503470"/>
              <a:ext cx="5812123" cy="2428134"/>
              <a:chOff x="0" y="3503470"/>
              <a:chExt cx="5812123" cy="2428134"/>
            </a:xfrm>
          </p:grpSpPr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9DD8BCD9-018D-46F9-A78D-A0D9D1DAD9BD}"/>
                  </a:ext>
                </a:extLst>
              </p:cNvPr>
              <p:cNvSpPr/>
              <p:nvPr/>
            </p:nvSpPr>
            <p:spPr>
              <a:xfrm>
                <a:off x="0" y="3503470"/>
                <a:ext cx="5812123" cy="2428134"/>
              </a:xfrm>
              <a:custGeom>
                <a:avLst/>
                <a:gdLst>
                  <a:gd name="connsiteX0" fmla="*/ 5770668 w 5812123"/>
                  <a:gd name="connsiteY0" fmla="*/ 2132080 h 2428134"/>
                  <a:gd name="connsiteX1" fmla="*/ 3935708 w 5812123"/>
                  <a:gd name="connsiteY1" fmla="*/ 2132080 h 2428134"/>
                  <a:gd name="connsiteX2" fmla="*/ 3946606 w 5812123"/>
                  <a:gd name="connsiteY2" fmla="*/ 2070251 h 2428134"/>
                  <a:gd name="connsiteX3" fmla="*/ 3087875 w 5812123"/>
                  <a:gd name="connsiteY3" fmla="*/ 180274 h 2428134"/>
                  <a:gd name="connsiteX4" fmla="*/ 2759544 w 5812123"/>
                  <a:gd name="connsiteY4" fmla="*/ 0 h 2428134"/>
                  <a:gd name="connsiteX5" fmla="*/ 176719 w 5812123"/>
                  <a:gd name="connsiteY5" fmla="*/ 0 h 2428134"/>
                  <a:gd name="connsiteX6" fmla="*/ 8289 w 5812123"/>
                  <a:gd name="connsiteY6" fmla="*/ 201358 h 2428134"/>
                  <a:gd name="connsiteX7" fmla="*/ 884787 w 5812123"/>
                  <a:gd name="connsiteY7" fmla="*/ 2070192 h 2428134"/>
                  <a:gd name="connsiteX8" fmla="*/ 1124284 w 5812123"/>
                  <a:gd name="connsiteY8" fmla="*/ 2250466 h 2428134"/>
                  <a:gd name="connsiteX9" fmla="*/ 1151289 w 5812123"/>
                  <a:gd name="connsiteY9" fmla="*/ 2250466 h 2428134"/>
                  <a:gd name="connsiteX10" fmla="*/ 1151289 w 5812123"/>
                  <a:gd name="connsiteY10" fmla="*/ 2342262 h 2428134"/>
                  <a:gd name="connsiteX11" fmla="*/ 1231240 w 5812123"/>
                  <a:gd name="connsiteY11" fmla="*/ 2422213 h 2428134"/>
                  <a:gd name="connsiteX12" fmla="*/ 3786704 w 5812123"/>
                  <a:gd name="connsiteY12" fmla="*/ 2422213 h 2428134"/>
                  <a:gd name="connsiteX13" fmla="*/ 3786704 w 5812123"/>
                  <a:gd name="connsiteY13" fmla="*/ 2420673 h 2428134"/>
                  <a:gd name="connsiteX14" fmla="*/ 3810393 w 5812123"/>
                  <a:gd name="connsiteY14" fmla="*/ 2428135 h 2428134"/>
                  <a:gd name="connsiteX15" fmla="*/ 5770668 w 5812123"/>
                  <a:gd name="connsiteY15" fmla="*/ 2428135 h 2428134"/>
                  <a:gd name="connsiteX16" fmla="*/ 5812124 w 5812123"/>
                  <a:gd name="connsiteY16" fmla="*/ 2386679 h 2428134"/>
                  <a:gd name="connsiteX17" fmla="*/ 5812124 w 5812123"/>
                  <a:gd name="connsiteY17" fmla="*/ 2173477 h 2428134"/>
                  <a:gd name="connsiteX18" fmla="*/ 5770668 w 5812123"/>
                  <a:gd name="connsiteY18" fmla="*/ 2132080 h 2428134"/>
                  <a:gd name="connsiteX19" fmla="*/ 3768937 w 5812123"/>
                  <a:gd name="connsiteY19" fmla="*/ 2250466 h 2428134"/>
                  <a:gd name="connsiteX20" fmla="*/ 3768937 w 5812123"/>
                  <a:gd name="connsiteY20" fmla="*/ 2250526 h 2428134"/>
                  <a:gd name="connsiteX21" fmla="*/ 3766331 w 5812123"/>
                  <a:gd name="connsiteY21" fmla="*/ 2250526 h 2428134"/>
                  <a:gd name="connsiteX22" fmla="*/ 3768937 w 5812123"/>
                  <a:gd name="connsiteY22" fmla="*/ 2250466 h 242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12123" h="2428134">
                    <a:moveTo>
                      <a:pt x="5770668" y="2132080"/>
                    </a:moveTo>
                    <a:lnTo>
                      <a:pt x="3935708" y="2132080"/>
                    </a:lnTo>
                    <a:cubicBezTo>
                      <a:pt x="3942756" y="2112773"/>
                      <a:pt x="3946606" y="2091986"/>
                      <a:pt x="3946606" y="2070251"/>
                    </a:cubicBezTo>
                    <a:lnTo>
                      <a:pt x="3087875" y="180274"/>
                    </a:lnTo>
                    <a:cubicBezTo>
                      <a:pt x="3046419" y="71067"/>
                      <a:pt x="2933896" y="17767"/>
                      <a:pt x="2759544" y="0"/>
                    </a:cubicBezTo>
                    <a:lnTo>
                      <a:pt x="176719" y="0"/>
                    </a:lnTo>
                    <a:cubicBezTo>
                      <a:pt x="55667" y="0"/>
                      <a:pt x="-27245" y="109918"/>
                      <a:pt x="8289" y="201358"/>
                    </a:cubicBezTo>
                    <a:lnTo>
                      <a:pt x="884787" y="2070192"/>
                    </a:lnTo>
                    <a:cubicBezTo>
                      <a:pt x="959940" y="2209839"/>
                      <a:pt x="1062633" y="2239510"/>
                      <a:pt x="1124284" y="2250466"/>
                    </a:cubicBezTo>
                    <a:lnTo>
                      <a:pt x="1151289" y="2250466"/>
                    </a:lnTo>
                    <a:lnTo>
                      <a:pt x="1151289" y="2342262"/>
                    </a:lnTo>
                    <a:cubicBezTo>
                      <a:pt x="1151289" y="2386442"/>
                      <a:pt x="1187060" y="2422213"/>
                      <a:pt x="1231240" y="2422213"/>
                    </a:cubicBezTo>
                    <a:lnTo>
                      <a:pt x="3786704" y="2422213"/>
                    </a:lnTo>
                    <a:lnTo>
                      <a:pt x="3786704" y="2420673"/>
                    </a:lnTo>
                    <a:cubicBezTo>
                      <a:pt x="3793396" y="2425351"/>
                      <a:pt x="3801569" y="2428135"/>
                      <a:pt x="3810393" y="2428135"/>
                    </a:cubicBezTo>
                    <a:lnTo>
                      <a:pt x="5770668" y="2428135"/>
                    </a:lnTo>
                    <a:cubicBezTo>
                      <a:pt x="5793587" y="2428135"/>
                      <a:pt x="5812124" y="2409598"/>
                      <a:pt x="5812124" y="2386679"/>
                    </a:cubicBezTo>
                    <a:lnTo>
                      <a:pt x="5812124" y="2173477"/>
                    </a:lnTo>
                    <a:cubicBezTo>
                      <a:pt x="5812124" y="2150617"/>
                      <a:pt x="5793587" y="2132080"/>
                      <a:pt x="5770668" y="2132080"/>
                    </a:cubicBezTo>
                    <a:close/>
                    <a:moveTo>
                      <a:pt x="3768937" y="2250466"/>
                    </a:moveTo>
                    <a:lnTo>
                      <a:pt x="3768937" y="2250526"/>
                    </a:lnTo>
                    <a:lnTo>
                      <a:pt x="3766331" y="2250526"/>
                    </a:lnTo>
                    <a:cubicBezTo>
                      <a:pt x="3767219" y="2250526"/>
                      <a:pt x="3768049" y="2250466"/>
                      <a:pt x="3768937" y="2250466"/>
                    </a:cubicBezTo>
                    <a:close/>
                  </a:path>
                </a:pathLst>
              </a:custGeom>
              <a:solidFill>
                <a:srgbClr val="090B55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D1E2F3B0-3BA5-4527-A618-FA9517EA2D8F}"/>
                  </a:ext>
                </a:extLst>
              </p:cNvPr>
              <p:cNvSpPr/>
              <p:nvPr/>
            </p:nvSpPr>
            <p:spPr>
              <a:xfrm>
                <a:off x="3804470" y="5647394"/>
                <a:ext cx="1995808" cy="266502"/>
              </a:xfrm>
              <a:custGeom>
                <a:avLst/>
                <a:gdLst>
                  <a:gd name="connsiteX0" fmla="*/ 1954352 w 1995808"/>
                  <a:gd name="connsiteY0" fmla="*/ 266503 h 266502"/>
                  <a:gd name="connsiteX1" fmla="*/ 41456 w 1995808"/>
                  <a:gd name="connsiteY1" fmla="*/ 266503 h 266502"/>
                  <a:gd name="connsiteX2" fmla="*/ 0 w 1995808"/>
                  <a:gd name="connsiteY2" fmla="*/ 225047 h 266502"/>
                  <a:gd name="connsiteX3" fmla="*/ 0 w 1995808"/>
                  <a:gd name="connsiteY3" fmla="*/ 41456 h 266502"/>
                  <a:gd name="connsiteX4" fmla="*/ 41456 w 1995808"/>
                  <a:gd name="connsiteY4" fmla="*/ 0 h 266502"/>
                  <a:gd name="connsiteX5" fmla="*/ 1954352 w 1995808"/>
                  <a:gd name="connsiteY5" fmla="*/ 0 h 266502"/>
                  <a:gd name="connsiteX6" fmla="*/ 1995808 w 1995808"/>
                  <a:gd name="connsiteY6" fmla="*/ 41456 h 266502"/>
                  <a:gd name="connsiteX7" fmla="*/ 1995808 w 1995808"/>
                  <a:gd name="connsiteY7" fmla="*/ 225047 h 266502"/>
                  <a:gd name="connsiteX8" fmla="*/ 1954352 w 1995808"/>
                  <a:gd name="connsiteY8" fmla="*/ 266503 h 26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5808" h="266502">
                    <a:moveTo>
                      <a:pt x="1954352" y="266503"/>
                    </a:moveTo>
                    <a:lnTo>
                      <a:pt x="41456" y="266503"/>
                    </a:lnTo>
                    <a:cubicBezTo>
                      <a:pt x="18537" y="266503"/>
                      <a:pt x="0" y="247966"/>
                      <a:pt x="0" y="225047"/>
                    </a:cubicBezTo>
                    <a:lnTo>
                      <a:pt x="0" y="41456"/>
                    </a:lnTo>
                    <a:cubicBezTo>
                      <a:pt x="0" y="18536"/>
                      <a:pt x="18537" y="0"/>
                      <a:pt x="41456" y="0"/>
                    </a:cubicBezTo>
                    <a:lnTo>
                      <a:pt x="1954352" y="0"/>
                    </a:lnTo>
                    <a:cubicBezTo>
                      <a:pt x="1977272" y="0"/>
                      <a:pt x="1995808" y="18536"/>
                      <a:pt x="1995808" y="41456"/>
                    </a:cubicBezTo>
                    <a:lnTo>
                      <a:pt x="1995808" y="225047"/>
                    </a:lnTo>
                    <a:cubicBezTo>
                      <a:pt x="1995808" y="247966"/>
                      <a:pt x="1977272" y="266503"/>
                      <a:pt x="1954352" y="266503"/>
                    </a:cubicBez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C3448756-28A1-4384-835A-DF48350273AE}"/>
                  </a:ext>
                </a:extLst>
              </p:cNvPr>
              <p:cNvSpPr/>
              <p:nvPr/>
            </p:nvSpPr>
            <p:spPr>
              <a:xfrm>
                <a:off x="29614" y="3521237"/>
                <a:ext cx="3898545" cy="2197165"/>
              </a:xfrm>
              <a:custGeom>
                <a:avLst/>
                <a:gdLst>
                  <a:gd name="connsiteX0" fmla="*/ 3757090 w 3898545"/>
                  <a:gd name="connsiteY0" fmla="*/ 2155769 h 2197165"/>
                  <a:gd name="connsiteX1" fmla="*/ 3798546 w 3898545"/>
                  <a:gd name="connsiteY1" fmla="*/ 2114313 h 2197165"/>
                  <a:gd name="connsiteX2" fmla="*/ 3886136 w 3898545"/>
                  <a:gd name="connsiteY2" fmla="*/ 2114313 h 2197165"/>
                  <a:gd name="connsiteX3" fmla="*/ 3891466 w 3898545"/>
                  <a:gd name="connsiteY3" fmla="*/ 2034007 h 2197165"/>
                  <a:gd name="connsiteX4" fmla="*/ 3039842 w 3898545"/>
                  <a:gd name="connsiteY4" fmla="*/ 175063 h 2197165"/>
                  <a:gd name="connsiteX5" fmla="*/ 2721046 w 3898545"/>
                  <a:gd name="connsiteY5" fmla="*/ 0 h 2197165"/>
                  <a:gd name="connsiteX6" fmla="*/ 177427 w 3898545"/>
                  <a:gd name="connsiteY6" fmla="*/ 0 h 2197165"/>
                  <a:gd name="connsiteX7" fmla="*/ 8286 w 3898545"/>
                  <a:gd name="connsiteY7" fmla="*/ 189513 h 2197165"/>
                  <a:gd name="connsiteX8" fmla="*/ 865003 w 3898545"/>
                  <a:gd name="connsiteY8" fmla="*/ 2010259 h 2197165"/>
                  <a:gd name="connsiteX9" fmla="*/ 1115338 w 3898545"/>
                  <a:gd name="connsiteY9" fmla="*/ 2197166 h 2197165"/>
                  <a:gd name="connsiteX10" fmla="*/ 3734229 w 3898545"/>
                  <a:gd name="connsiteY10" fmla="*/ 2197166 h 2197165"/>
                  <a:gd name="connsiteX11" fmla="*/ 3757090 w 3898545"/>
                  <a:gd name="connsiteY11" fmla="*/ 2196041 h 2197165"/>
                  <a:gd name="connsiteX12" fmla="*/ 3757090 w 3898545"/>
                  <a:gd name="connsiteY12" fmla="*/ 2155769 h 21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8545" h="2197165">
                    <a:moveTo>
                      <a:pt x="3757090" y="2155769"/>
                    </a:moveTo>
                    <a:cubicBezTo>
                      <a:pt x="3757090" y="2132850"/>
                      <a:pt x="3775627" y="2114313"/>
                      <a:pt x="3798546" y="2114313"/>
                    </a:cubicBezTo>
                    <a:lnTo>
                      <a:pt x="3886136" y="2114313"/>
                    </a:lnTo>
                    <a:cubicBezTo>
                      <a:pt x="3901060" y="2083991"/>
                      <a:pt x="3902126" y="2052662"/>
                      <a:pt x="3891466" y="2034007"/>
                    </a:cubicBezTo>
                    <a:lnTo>
                      <a:pt x="3039842" y="175063"/>
                    </a:lnTo>
                    <a:cubicBezTo>
                      <a:pt x="2999571" y="69054"/>
                      <a:pt x="2890305" y="17293"/>
                      <a:pt x="2721046" y="0"/>
                    </a:cubicBezTo>
                    <a:lnTo>
                      <a:pt x="177427" y="0"/>
                    </a:lnTo>
                    <a:cubicBezTo>
                      <a:pt x="55665" y="0"/>
                      <a:pt x="-27247" y="106601"/>
                      <a:pt x="8286" y="189513"/>
                    </a:cubicBezTo>
                    <a:lnTo>
                      <a:pt x="865003" y="2010259"/>
                    </a:lnTo>
                    <a:cubicBezTo>
                      <a:pt x="893786" y="2099034"/>
                      <a:pt x="1050608" y="2197166"/>
                      <a:pt x="1115338" y="2197166"/>
                    </a:cubicBezTo>
                    <a:lnTo>
                      <a:pt x="3734229" y="2197166"/>
                    </a:lnTo>
                    <a:cubicBezTo>
                      <a:pt x="3742165" y="2197166"/>
                      <a:pt x="3749805" y="2196751"/>
                      <a:pt x="3757090" y="2196041"/>
                    </a:cubicBezTo>
                    <a:lnTo>
                      <a:pt x="3757090" y="2155769"/>
                    </a:ln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A61B01C9-C453-4DC5-8D50-7F6779BB4F69}"/>
                  </a:ext>
                </a:extLst>
              </p:cNvPr>
              <p:cNvSpPr/>
              <p:nvPr/>
            </p:nvSpPr>
            <p:spPr>
              <a:xfrm>
                <a:off x="1608663" y="4426794"/>
                <a:ext cx="418619" cy="498496"/>
              </a:xfrm>
              <a:custGeom>
                <a:avLst/>
                <a:gdLst>
                  <a:gd name="connsiteX0" fmla="*/ 222800 w 418619"/>
                  <a:gd name="connsiteY0" fmla="*/ 498496 h 498496"/>
                  <a:gd name="connsiteX1" fmla="*/ 54192 w 418619"/>
                  <a:gd name="connsiteY1" fmla="*/ 395686 h 498496"/>
                  <a:gd name="connsiteX2" fmla="*/ 42229 w 418619"/>
                  <a:gd name="connsiteY2" fmla="*/ 78903 h 498496"/>
                  <a:gd name="connsiteX3" fmla="*/ 307962 w 418619"/>
                  <a:gd name="connsiteY3" fmla="*/ 45560 h 498496"/>
                  <a:gd name="connsiteX4" fmla="*/ 418472 w 418619"/>
                  <a:gd name="connsiteY4" fmla="*/ 268534 h 498496"/>
                  <a:gd name="connsiteX5" fmla="*/ 274738 w 418619"/>
                  <a:gd name="connsiteY5" fmla="*/ 493996 h 498496"/>
                  <a:gd name="connsiteX6" fmla="*/ 222800 w 418619"/>
                  <a:gd name="connsiteY6" fmla="*/ 498496 h 49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19" h="498496">
                    <a:moveTo>
                      <a:pt x="222800" y="498496"/>
                    </a:moveTo>
                    <a:cubicBezTo>
                      <a:pt x="153805" y="495121"/>
                      <a:pt x="98669" y="455501"/>
                      <a:pt x="54192" y="395686"/>
                    </a:cubicBezTo>
                    <a:cubicBezTo>
                      <a:pt x="-12670" y="305904"/>
                      <a:pt x="-18829" y="169514"/>
                      <a:pt x="42229" y="78903"/>
                    </a:cubicBezTo>
                    <a:cubicBezTo>
                      <a:pt x="103999" y="-12715"/>
                      <a:pt x="220608" y="-25507"/>
                      <a:pt x="307962" y="45560"/>
                    </a:cubicBezTo>
                    <a:cubicBezTo>
                      <a:pt x="378437" y="102888"/>
                      <a:pt x="415570" y="179286"/>
                      <a:pt x="418472" y="268534"/>
                    </a:cubicBezTo>
                    <a:cubicBezTo>
                      <a:pt x="421314" y="357369"/>
                      <a:pt x="383471" y="465332"/>
                      <a:pt x="274738" y="493996"/>
                    </a:cubicBezTo>
                    <a:cubicBezTo>
                      <a:pt x="259932" y="497904"/>
                      <a:pt x="245482" y="496720"/>
                      <a:pt x="222800" y="498496"/>
                    </a:cubicBezTo>
                    <a:close/>
                  </a:path>
                </a:pathLst>
              </a:custGeom>
              <a:solidFill>
                <a:srgbClr val="FEFEFE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8D393679-C845-4DA6-ACFA-81E752533CA5}"/>
                </a:ext>
              </a:extLst>
            </p:cNvPr>
            <p:cNvGrpSpPr/>
            <p:nvPr/>
          </p:nvGrpSpPr>
          <p:grpSpPr>
            <a:xfrm>
              <a:off x="5291056" y="5381468"/>
              <a:ext cx="2643896" cy="1475552"/>
              <a:chOff x="5291056" y="5381468"/>
              <a:chExt cx="2643896" cy="1475552"/>
            </a:xfrm>
          </p:grpSpPr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6777429C-1BC0-4844-8256-0E2B4C2C8339}"/>
                  </a:ext>
                </a:extLst>
              </p:cNvPr>
              <p:cNvSpPr/>
              <p:nvPr/>
            </p:nvSpPr>
            <p:spPr>
              <a:xfrm>
                <a:off x="5291056" y="5678278"/>
                <a:ext cx="2643896" cy="1178742"/>
              </a:xfrm>
              <a:custGeom>
                <a:avLst/>
                <a:gdLst>
                  <a:gd name="connsiteX0" fmla="*/ 2600794 w 2643896"/>
                  <a:gd name="connsiteY0" fmla="*/ 56470 h 1178742"/>
                  <a:gd name="connsiteX1" fmla="*/ 2603104 w 2643896"/>
                  <a:gd name="connsiteY1" fmla="*/ 356907 h 1178742"/>
                  <a:gd name="connsiteX2" fmla="*/ 2454692 w 2643896"/>
                  <a:gd name="connsiteY2" fmla="*/ 468897 h 1178742"/>
                  <a:gd name="connsiteX3" fmla="*/ 1180572 w 2643896"/>
                  <a:gd name="connsiteY3" fmla="*/ 1177617 h 1178742"/>
                  <a:gd name="connsiteX4" fmla="*/ 1103642 w 2643896"/>
                  <a:gd name="connsiteY4" fmla="*/ 1165713 h 1178742"/>
                  <a:gd name="connsiteX5" fmla="*/ 81752 w 2643896"/>
                  <a:gd name="connsiteY5" fmla="*/ 838447 h 1178742"/>
                  <a:gd name="connsiteX6" fmla="*/ 24010 w 2643896"/>
                  <a:gd name="connsiteY6" fmla="*/ 808185 h 1178742"/>
                  <a:gd name="connsiteX7" fmla="*/ 17555 w 2643896"/>
                  <a:gd name="connsiteY7" fmla="*/ 750916 h 1178742"/>
                  <a:gd name="connsiteX8" fmla="*/ 195223 w 2643896"/>
                  <a:gd name="connsiteY8" fmla="*/ 756838 h 1178742"/>
                  <a:gd name="connsiteX9" fmla="*/ 1119099 w 2643896"/>
                  <a:gd name="connsiteY9" fmla="*/ 1041108 h 1178742"/>
                  <a:gd name="connsiteX10" fmla="*/ 1154633 w 2643896"/>
                  <a:gd name="connsiteY10" fmla="*/ 1047030 h 1178742"/>
                  <a:gd name="connsiteX11" fmla="*/ 1184244 w 2643896"/>
                  <a:gd name="connsiteY11" fmla="*/ 1011496 h 1178742"/>
                  <a:gd name="connsiteX12" fmla="*/ 1136866 w 2643896"/>
                  <a:gd name="connsiteY12" fmla="*/ 685771 h 1178742"/>
                  <a:gd name="connsiteX13" fmla="*/ 17555 w 2643896"/>
                  <a:gd name="connsiteY13" fmla="*/ 348201 h 1178742"/>
                  <a:gd name="connsiteX14" fmla="*/ 17140 w 2643896"/>
                  <a:gd name="connsiteY14" fmla="*/ 276245 h 1178742"/>
                  <a:gd name="connsiteX15" fmla="*/ 17081 w 2643896"/>
                  <a:gd name="connsiteY15" fmla="*/ 276008 h 1178742"/>
                  <a:gd name="connsiteX16" fmla="*/ 112311 w 2643896"/>
                  <a:gd name="connsiteY16" fmla="*/ 306745 h 1178742"/>
                  <a:gd name="connsiteX17" fmla="*/ 1148710 w 2643896"/>
                  <a:gd name="connsiteY17" fmla="*/ 632470 h 1178742"/>
                  <a:gd name="connsiteX18" fmla="*/ 1225700 w 2643896"/>
                  <a:gd name="connsiteY18" fmla="*/ 632470 h 1178742"/>
                  <a:gd name="connsiteX19" fmla="*/ 2498990 w 2643896"/>
                  <a:gd name="connsiteY19" fmla="*/ 4709 h 1178742"/>
                  <a:gd name="connsiteX20" fmla="*/ 2600794 w 2643896"/>
                  <a:gd name="connsiteY20" fmla="*/ 56470 h 117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3896" h="1178742">
                    <a:moveTo>
                      <a:pt x="2600794" y="56470"/>
                    </a:moveTo>
                    <a:cubicBezTo>
                      <a:pt x="2662445" y="133755"/>
                      <a:pt x="2653207" y="291702"/>
                      <a:pt x="2603104" y="356907"/>
                    </a:cubicBezTo>
                    <a:cubicBezTo>
                      <a:pt x="2565083" y="406417"/>
                      <a:pt x="2509117" y="438279"/>
                      <a:pt x="2454692" y="468897"/>
                    </a:cubicBezTo>
                    <a:cubicBezTo>
                      <a:pt x="2048068" y="697615"/>
                      <a:pt x="1200057" y="1174478"/>
                      <a:pt x="1180572" y="1177617"/>
                    </a:cubicBezTo>
                    <a:cubicBezTo>
                      <a:pt x="1154692" y="1181762"/>
                      <a:pt x="1128634" y="1173708"/>
                      <a:pt x="1103642" y="1165713"/>
                    </a:cubicBezTo>
                    <a:cubicBezTo>
                      <a:pt x="762992" y="1056624"/>
                      <a:pt x="422402" y="947536"/>
                      <a:pt x="81752" y="838447"/>
                    </a:cubicBezTo>
                    <a:cubicBezTo>
                      <a:pt x="60787" y="831755"/>
                      <a:pt x="38875" y="824412"/>
                      <a:pt x="24010" y="808185"/>
                    </a:cubicBezTo>
                    <a:cubicBezTo>
                      <a:pt x="9204" y="791958"/>
                      <a:pt x="2157" y="776737"/>
                      <a:pt x="17555" y="750916"/>
                    </a:cubicBezTo>
                    <a:cubicBezTo>
                      <a:pt x="53088" y="697615"/>
                      <a:pt x="135290" y="738183"/>
                      <a:pt x="195223" y="756838"/>
                    </a:cubicBezTo>
                    <a:cubicBezTo>
                      <a:pt x="498859" y="851240"/>
                      <a:pt x="815463" y="946707"/>
                      <a:pt x="1119099" y="1041108"/>
                    </a:cubicBezTo>
                    <a:cubicBezTo>
                      <a:pt x="1132720" y="1045313"/>
                      <a:pt x="1141722" y="1053071"/>
                      <a:pt x="1154633" y="1047030"/>
                    </a:cubicBezTo>
                    <a:cubicBezTo>
                      <a:pt x="1164937" y="1042233"/>
                      <a:pt x="1178499" y="1021268"/>
                      <a:pt x="1184244" y="1011496"/>
                    </a:cubicBezTo>
                    <a:cubicBezTo>
                      <a:pt x="1243467" y="910817"/>
                      <a:pt x="1213855" y="709460"/>
                      <a:pt x="1136866" y="685771"/>
                    </a:cubicBezTo>
                    <a:cubicBezTo>
                      <a:pt x="942200" y="625897"/>
                      <a:pt x="38875" y="359987"/>
                      <a:pt x="17555" y="348201"/>
                    </a:cubicBezTo>
                    <a:cubicBezTo>
                      <a:pt x="-5424" y="335527"/>
                      <a:pt x="-6134" y="294900"/>
                      <a:pt x="17140" y="276245"/>
                    </a:cubicBezTo>
                    <a:lnTo>
                      <a:pt x="17081" y="276008"/>
                    </a:lnTo>
                    <a:cubicBezTo>
                      <a:pt x="59011" y="288978"/>
                      <a:pt x="87319" y="298809"/>
                      <a:pt x="112311" y="306745"/>
                    </a:cubicBezTo>
                    <a:cubicBezTo>
                      <a:pt x="310530" y="369640"/>
                      <a:pt x="991829" y="582605"/>
                      <a:pt x="1148710" y="632470"/>
                    </a:cubicBezTo>
                    <a:cubicBezTo>
                      <a:pt x="1168846" y="638867"/>
                      <a:pt x="1207045" y="642242"/>
                      <a:pt x="1225700" y="632470"/>
                    </a:cubicBezTo>
                    <a:cubicBezTo>
                      <a:pt x="1445002" y="517578"/>
                      <a:pt x="2346254" y="79803"/>
                      <a:pt x="2498990" y="4709"/>
                    </a:cubicBezTo>
                    <a:cubicBezTo>
                      <a:pt x="2537485" y="-14242"/>
                      <a:pt x="2578349" y="28280"/>
                      <a:pt x="2600794" y="564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DF2F3171-57A3-4991-A9A9-D2E43D97EA08}"/>
                  </a:ext>
                </a:extLst>
              </p:cNvPr>
              <p:cNvSpPr/>
              <p:nvPr/>
            </p:nvSpPr>
            <p:spPr>
              <a:xfrm>
                <a:off x="5305590" y="5381468"/>
                <a:ext cx="2490496" cy="938887"/>
              </a:xfrm>
              <a:custGeom>
                <a:avLst/>
                <a:gdLst>
                  <a:gd name="connsiteX0" fmla="*/ 1484064 w 2490496"/>
                  <a:gd name="connsiteY0" fmla="*/ 11920 h 938887"/>
                  <a:gd name="connsiteX1" fmla="*/ 1593982 w 2490496"/>
                  <a:gd name="connsiteY1" fmla="*/ 9137 h 938887"/>
                  <a:gd name="connsiteX2" fmla="*/ 2490497 w 2490496"/>
                  <a:gd name="connsiteY2" fmla="*/ 299388 h 938887"/>
                  <a:gd name="connsiteX3" fmla="*/ 2483923 w 2490496"/>
                  <a:gd name="connsiteY3" fmla="*/ 307028 h 938887"/>
                  <a:gd name="connsiteX4" fmla="*/ 1200269 w 2490496"/>
                  <a:gd name="connsiteY4" fmla="*/ 931413 h 938887"/>
                  <a:gd name="connsiteX5" fmla="*/ 1149574 w 2490496"/>
                  <a:gd name="connsiteY5" fmla="*/ 935203 h 938887"/>
                  <a:gd name="connsiteX6" fmla="*/ 0 w 2490496"/>
                  <a:gd name="connsiteY6" fmla="*/ 571812 h 938887"/>
                  <a:gd name="connsiteX7" fmla="*/ 1484064 w 2490496"/>
                  <a:gd name="connsiteY7" fmla="*/ 11920 h 93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0496" h="938887">
                    <a:moveTo>
                      <a:pt x="1484064" y="11920"/>
                    </a:moveTo>
                    <a:cubicBezTo>
                      <a:pt x="1522440" y="-3537"/>
                      <a:pt x="1555842" y="-3419"/>
                      <a:pt x="1593982" y="9137"/>
                    </a:cubicBezTo>
                    <a:cubicBezTo>
                      <a:pt x="1749974" y="60364"/>
                      <a:pt x="2487654" y="302645"/>
                      <a:pt x="2490497" y="299388"/>
                    </a:cubicBezTo>
                    <a:cubicBezTo>
                      <a:pt x="2488305" y="301934"/>
                      <a:pt x="2486943" y="305547"/>
                      <a:pt x="2483923" y="307028"/>
                    </a:cubicBezTo>
                    <a:cubicBezTo>
                      <a:pt x="2383836" y="354761"/>
                      <a:pt x="1229821" y="931413"/>
                      <a:pt x="1200269" y="931413"/>
                    </a:cubicBezTo>
                    <a:cubicBezTo>
                      <a:pt x="1183153" y="939942"/>
                      <a:pt x="1167873" y="941126"/>
                      <a:pt x="1149574" y="935203"/>
                    </a:cubicBezTo>
                    <a:cubicBezTo>
                      <a:pt x="987659" y="883265"/>
                      <a:pt x="220486" y="643531"/>
                      <a:pt x="0" y="571812"/>
                    </a:cubicBezTo>
                    <a:cubicBezTo>
                      <a:pt x="17412" y="577498"/>
                      <a:pt x="1378174" y="47217"/>
                      <a:pt x="1484064" y="119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49A25C3F-6CEC-4801-90EE-F7F5528D970B}"/>
                  </a:ext>
                </a:extLst>
              </p:cNvPr>
              <p:cNvSpPr/>
              <p:nvPr/>
            </p:nvSpPr>
            <p:spPr>
              <a:xfrm>
                <a:off x="5914697" y="5779540"/>
                <a:ext cx="820354" cy="286351"/>
              </a:xfrm>
              <a:custGeom>
                <a:avLst/>
                <a:gdLst>
                  <a:gd name="connsiteX0" fmla="*/ 642805 w 820354"/>
                  <a:gd name="connsiteY0" fmla="*/ 279808 h 286351"/>
                  <a:gd name="connsiteX1" fmla="*/ 609403 w 820354"/>
                  <a:gd name="connsiteY1" fmla="*/ 280933 h 286351"/>
                  <a:gd name="connsiteX2" fmla="*/ 245656 w 820354"/>
                  <a:gd name="connsiteY2" fmla="*/ 169891 h 286351"/>
                  <a:gd name="connsiteX3" fmla="*/ 0 w 820354"/>
                  <a:gd name="connsiteY3" fmla="*/ 96336 h 286351"/>
                  <a:gd name="connsiteX4" fmla="*/ 197982 w 820354"/>
                  <a:gd name="connsiteY4" fmla="*/ 2053 h 286351"/>
                  <a:gd name="connsiteX5" fmla="*/ 217585 w 820354"/>
                  <a:gd name="connsiteY5" fmla="*/ 2112 h 286351"/>
                  <a:gd name="connsiteX6" fmla="*/ 814254 w 820354"/>
                  <a:gd name="connsiteY6" fmla="*/ 180787 h 286351"/>
                  <a:gd name="connsiteX7" fmla="*/ 820354 w 820354"/>
                  <a:gd name="connsiteY7" fmla="*/ 184341 h 286351"/>
                  <a:gd name="connsiteX8" fmla="*/ 642805 w 820354"/>
                  <a:gd name="connsiteY8" fmla="*/ 279808 h 28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354" h="286351">
                    <a:moveTo>
                      <a:pt x="642805" y="279808"/>
                    </a:moveTo>
                    <a:cubicBezTo>
                      <a:pt x="625867" y="288336"/>
                      <a:pt x="631789" y="288336"/>
                      <a:pt x="609403" y="280933"/>
                    </a:cubicBezTo>
                    <a:cubicBezTo>
                      <a:pt x="488174" y="243919"/>
                      <a:pt x="366945" y="206727"/>
                      <a:pt x="245656" y="169891"/>
                    </a:cubicBezTo>
                    <a:cubicBezTo>
                      <a:pt x="165646" y="145609"/>
                      <a:pt x="85518" y="121920"/>
                      <a:pt x="0" y="96336"/>
                    </a:cubicBezTo>
                    <a:cubicBezTo>
                      <a:pt x="69173" y="63467"/>
                      <a:pt x="133666" y="32967"/>
                      <a:pt x="197982" y="2053"/>
                    </a:cubicBezTo>
                    <a:cubicBezTo>
                      <a:pt x="205089" y="-1382"/>
                      <a:pt x="210715" y="99"/>
                      <a:pt x="217585" y="2112"/>
                    </a:cubicBezTo>
                    <a:cubicBezTo>
                      <a:pt x="416455" y="61809"/>
                      <a:pt x="615325" y="121209"/>
                      <a:pt x="814254" y="180787"/>
                    </a:cubicBezTo>
                    <a:cubicBezTo>
                      <a:pt x="815913" y="181261"/>
                      <a:pt x="817334" y="182564"/>
                      <a:pt x="820354" y="184341"/>
                    </a:cubicBezTo>
                    <a:cubicBezTo>
                      <a:pt x="813781" y="189197"/>
                      <a:pt x="663770" y="266838"/>
                      <a:pt x="642805" y="279808"/>
                    </a:cubicBezTo>
                    <a:close/>
                  </a:path>
                </a:pathLst>
              </a:custGeom>
              <a:solidFill>
                <a:srgbClr val="FEFEFB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B6617A90-4609-4ED9-B1F1-A8AF2EF3B9EB}"/>
                  </a:ext>
                </a:extLst>
              </p:cNvPr>
              <p:cNvSpPr/>
              <p:nvPr/>
            </p:nvSpPr>
            <p:spPr>
              <a:xfrm>
                <a:off x="5391404" y="6056032"/>
                <a:ext cx="1120349" cy="674893"/>
              </a:xfrm>
              <a:custGeom>
                <a:avLst/>
                <a:gdLst>
                  <a:gd name="connsiteX0" fmla="*/ 237 w 1120349"/>
                  <a:gd name="connsiteY0" fmla="*/ 0 h 674893"/>
                  <a:gd name="connsiteX1" fmla="*/ 510619 w 1120349"/>
                  <a:gd name="connsiteY1" fmla="*/ 148531 h 674893"/>
                  <a:gd name="connsiteX2" fmla="*/ 1037287 w 1120349"/>
                  <a:gd name="connsiteY2" fmla="*/ 309025 h 674893"/>
                  <a:gd name="connsiteX3" fmla="*/ 1073235 w 1120349"/>
                  <a:gd name="connsiteY3" fmla="*/ 336326 h 674893"/>
                  <a:gd name="connsiteX4" fmla="*/ 1072762 w 1120349"/>
                  <a:gd name="connsiteY4" fmla="*/ 658439 h 674893"/>
                  <a:gd name="connsiteX5" fmla="*/ 1037702 w 1120349"/>
                  <a:gd name="connsiteY5" fmla="*/ 672653 h 674893"/>
                  <a:gd name="connsiteX6" fmla="*/ 8173 w 1120349"/>
                  <a:gd name="connsiteY6" fmla="*/ 353027 h 674893"/>
                  <a:gd name="connsiteX7" fmla="*/ 0 w 1120349"/>
                  <a:gd name="connsiteY7" fmla="*/ 349592 h 674893"/>
                  <a:gd name="connsiteX8" fmla="*/ 237 w 1120349"/>
                  <a:gd name="connsiteY8" fmla="*/ 0 h 67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349" h="674893">
                    <a:moveTo>
                      <a:pt x="237" y="0"/>
                    </a:moveTo>
                    <a:cubicBezTo>
                      <a:pt x="170325" y="51405"/>
                      <a:pt x="340650" y="96888"/>
                      <a:pt x="510619" y="148531"/>
                    </a:cubicBezTo>
                    <a:cubicBezTo>
                      <a:pt x="686215" y="201891"/>
                      <a:pt x="861692" y="255724"/>
                      <a:pt x="1037287" y="309025"/>
                    </a:cubicBezTo>
                    <a:cubicBezTo>
                      <a:pt x="1053100" y="313821"/>
                      <a:pt x="1064589" y="321639"/>
                      <a:pt x="1073235" y="336326"/>
                    </a:cubicBezTo>
                    <a:cubicBezTo>
                      <a:pt x="1136782" y="443934"/>
                      <a:pt x="1135479" y="551009"/>
                      <a:pt x="1072762" y="658439"/>
                    </a:cubicBezTo>
                    <a:cubicBezTo>
                      <a:pt x="1064175" y="673067"/>
                      <a:pt x="1055884" y="678338"/>
                      <a:pt x="1037702" y="672653"/>
                    </a:cubicBezTo>
                    <a:cubicBezTo>
                      <a:pt x="694684" y="565637"/>
                      <a:pt x="351369" y="459451"/>
                      <a:pt x="8173" y="353027"/>
                    </a:cubicBezTo>
                    <a:cubicBezTo>
                      <a:pt x="5389" y="352139"/>
                      <a:pt x="2724" y="350776"/>
                      <a:pt x="0" y="349592"/>
                    </a:cubicBezTo>
                    <a:cubicBezTo>
                      <a:pt x="178" y="231146"/>
                      <a:pt x="59" y="118445"/>
                      <a:pt x="237" y="0"/>
                    </a:cubicBezTo>
                    <a:close/>
                  </a:path>
                </a:pathLst>
              </a:custGeom>
              <a:solidFill>
                <a:srgbClr val="D5D9F2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6" name="Полилиния 5"/>
          <p:cNvSpPr/>
          <p:nvPr/>
        </p:nvSpPr>
        <p:spPr>
          <a:xfrm>
            <a:off x="462688" y="943404"/>
            <a:ext cx="11451052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1. Федеральный закон от 29.12.2012 № 273-ФЗ «Об образовании в Российской Федерации». </a:t>
            </a:r>
            <a:endParaRPr lang="ru-RU" sz="1200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462688" y="1378986"/>
            <a:ext cx="11451052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2. Федеральный закон от 24.09.2022 № 371-ФЗ «О внесении изменений в Федеральный закон "Об образовании в Российской Федерации" и статью 1 Федерального закона "Об обязательных требованиях в Российской Федерации"». </a:t>
            </a:r>
            <a:endParaRPr lang="ru-RU" sz="1200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462689" y="1814568"/>
            <a:ext cx="11451051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3. Федеральный проект «Цифровая образовательная среда» (п. 4.4 паспорта национального проекта «Образование», утв. президиумом Совета при Президенте РФ по стратегическому развитию и национальным проектам, протокол от 24.12.2018 № 16). </a:t>
            </a:r>
            <a:endParaRPr lang="ru-RU" sz="12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452750" y="2250150"/>
            <a:ext cx="11460990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4. Федеральные проекты «Школа </a:t>
            </a:r>
            <a:r>
              <a:rPr lang="ru-RU" sz="1200" kern="1200" dirty="0" err="1" smtClean="0"/>
              <a:t>Минпросвещения</a:t>
            </a:r>
            <a:r>
              <a:rPr lang="ru-RU" sz="1200" kern="1200" dirty="0" smtClean="0"/>
              <a:t> России» </a:t>
            </a:r>
            <a:endParaRPr lang="ru-RU" sz="1200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2088930" y="2685732"/>
            <a:ext cx="9824810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5. Стратегия развития информационного общества в Российской Федерации на 2017–2030 годы, утвержденная указом Президента от 09.05.2017 № 2030 </a:t>
            </a:r>
            <a:endParaRPr lang="ru-RU" sz="12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2292228" y="3121314"/>
            <a:ext cx="9621512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6. Концепция общенациональной системы выявления и развития молодых талантов, утвержденная Президентом 03.04.2012 № Пр-827. </a:t>
            </a:r>
            <a:endParaRPr lang="ru-RU" sz="1200" kern="1200" dirty="0"/>
          </a:p>
        </p:txBody>
      </p:sp>
      <p:sp>
        <p:nvSpPr>
          <p:cNvPr id="12" name="Полилиния 11"/>
          <p:cNvSpPr/>
          <p:nvPr/>
        </p:nvSpPr>
        <p:spPr>
          <a:xfrm>
            <a:off x="3771743" y="3556896"/>
            <a:ext cx="8141997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7.  Приказ </a:t>
            </a:r>
            <a:r>
              <a:rPr lang="ru-RU" sz="1200" kern="1200" dirty="0" err="1" smtClean="0"/>
              <a:t>Минпросвещения</a:t>
            </a:r>
            <a:r>
              <a:rPr lang="ru-RU" sz="1200" kern="1200" dirty="0" smtClean="0"/>
              <a:t> от 31.05.2021 № 287 «Об утверждении федерального государственного образовательного стандарта основного общего образования» (ФГОС-2021). </a:t>
            </a:r>
            <a:endParaRPr lang="ru-RU" sz="12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3771743" y="3992478"/>
            <a:ext cx="8141997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8. Приказ </a:t>
            </a:r>
            <a:r>
              <a:rPr lang="ru-RU" sz="1200" kern="1200" dirty="0" err="1" smtClean="0"/>
              <a:t>Минпросвещения</a:t>
            </a:r>
            <a:r>
              <a:rPr lang="ru-RU" sz="1200" kern="1200" dirty="0" smtClean="0"/>
              <a:t> от 16.11.2022 № 993 «Об утверждении федеральной образовательной программы основного общего образования». </a:t>
            </a:r>
            <a:endParaRPr lang="ru-RU" sz="1200" kern="1200" dirty="0"/>
          </a:p>
        </p:txBody>
      </p:sp>
      <p:sp>
        <p:nvSpPr>
          <p:cNvPr id="14" name="Полилиния 13"/>
          <p:cNvSpPr/>
          <p:nvPr/>
        </p:nvSpPr>
        <p:spPr>
          <a:xfrm>
            <a:off x="3771743" y="4428060"/>
            <a:ext cx="8141997" cy="508066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9. Приказ </a:t>
            </a:r>
            <a:r>
              <a:rPr lang="ru-RU" sz="1200" kern="1200" dirty="0" err="1" smtClean="0"/>
              <a:t>Минпросвещения</a:t>
            </a:r>
            <a:r>
              <a:rPr lang="ru-RU" sz="1200" kern="1200" dirty="0" smtClean="0"/>
              <a:t> от 23.03.2020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лицами». </a:t>
            </a:r>
            <a:endParaRPr lang="ru-RU" sz="12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3771743" y="4991458"/>
            <a:ext cx="8141997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10. Приказ </a:t>
            </a:r>
            <a:r>
              <a:rPr lang="ru-RU" sz="1200" kern="1200" dirty="0" err="1" smtClean="0"/>
              <a:t>Минпросвещения</a:t>
            </a:r>
            <a:r>
              <a:rPr lang="ru-RU" sz="1200" kern="1200" dirty="0" smtClean="0"/>
              <a:t> от 27.07.2022 № 629 «Об утверждении Порядка организации и осуществления образовательной деятельности по дополнительным общеобразовательным программам». </a:t>
            </a:r>
            <a:endParaRPr lang="ru-RU" sz="1200" kern="1200" dirty="0"/>
          </a:p>
        </p:txBody>
      </p:sp>
      <p:sp>
        <p:nvSpPr>
          <p:cNvPr id="16" name="Полилиния 15"/>
          <p:cNvSpPr/>
          <p:nvPr/>
        </p:nvSpPr>
        <p:spPr>
          <a:xfrm>
            <a:off x="3771743" y="5427040"/>
            <a:ext cx="8141997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11 Протокол </a:t>
            </a:r>
            <a:r>
              <a:rPr lang="ru-RU" sz="1200" kern="1200" dirty="0" err="1" smtClean="0"/>
              <a:t>Минпросвещения</a:t>
            </a:r>
            <a:r>
              <a:rPr lang="ru-RU" sz="1200" kern="1200" dirty="0" smtClean="0"/>
              <a:t> от 27.12.2021 № СК-31/06пр «О создании и развитии школьных театров в субъектах Российской Федерации». </a:t>
            </a:r>
            <a:endParaRPr lang="ru-RU" sz="1200" kern="1200" dirty="0"/>
          </a:p>
        </p:txBody>
      </p:sp>
      <p:sp>
        <p:nvSpPr>
          <p:cNvPr id="17" name="Полилиния 16"/>
          <p:cNvSpPr/>
          <p:nvPr/>
        </p:nvSpPr>
        <p:spPr>
          <a:xfrm>
            <a:off x="3771743" y="5862617"/>
            <a:ext cx="8141997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12. Концепция проекта «ШКОЛА МИНИСТЕРСТВА ПРОСВЕЩЕНИЯ РОССИИ» </a:t>
            </a:r>
            <a:endParaRPr lang="ru-RU" sz="1200" kern="1200" dirty="0"/>
          </a:p>
        </p:txBody>
      </p:sp>
    </p:spTree>
    <p:extLst>
      <p:ext uri="{BB962C8B-B14F-4D97-AF65-F5344CB8AC3E}">
        <p14:creationId xmlns:p14="http://schemas.microsoft.com/office/powerpoint/2010/main" val="363506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7629525" y="0"/>
            <a:ext cx="504825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1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393" y="311120"/>
            <a:ext cx="9353934" cy="72424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УТВЕРДИТЬ ЗАДАЧИ ПС ЛИЦЕЯ </a:t>
            </a:r>
            <a:br>
              <a:rPr lang="ru-RU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НА 2024– 2025 УЧЕБНЫЙ ГОД:</a:t>
            </a:r>
            <a:endParaRPr lang="en-US" sz="3200" dirty="0">
              <a:latin typeface="+mn-lt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816FC6A-BFC8-4DF0-BFB7-A60EBD88F8D4}"/>
              </a:ext>
            </a:extLst>
          </p:cNvPr>
          <p:cNvGrpSpPr/>
          <p:nvPr/>
        </p:nvGrpSpPr>
        <p:grpSpPr>
          <a:xfrm>
            <a:off x="8738762" y="484661"/>
            <a:ext cx="3736365" cy="3664069"/>
            <a:chOff x="6110127" y="1553562"/>
            <a:chExt cx="4542854" cy="496492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49B7200E-54A0-4F41-98D3-F51C8B6F3045}"/>
                </a:ext>
              </a:extLst>
            </p:cNvPr>
            <p:cNvGrpSpPr/>
            <p:nvPr/>
          </p:nvGrpSpPr>
          <p:grpSpPr>
            <a:xfrm>
              <a:off x="7313348" y="1982974"/>
              <a:ext cx="3339633" cy="3337920"/>
              <a:chOff x="7280365" y="2348193"/>
              <a:chExt cx="3168977" cy="3167352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4709A09-2D61-43C1-B6BE-EC4F66399188}"/>
                  </a:ext>
                </a:extLst>
              </p:cNvPr>
              <p:cNvSpPr/>
              <p:nvPr/>
            </p:nvSpPr>
            <p:spPr>
              <a:xfrm>
                <a:off x="7281177" y="2348193"/>
                <a:ext cx="3167351" cy="3167352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9FF9090-90C9-4039-BE8F-F3216F53DE05}"/>
                  </a:ext>
                </a:extLst>
              </p:cNvPr>
              <p:cNvSpPr/>
              <p:nvPr/>
            </p:nvSpPr>
            <p:spPr>
              <a:xfrm>
                <a:off x="7280365" y="2357762"/>
                <a:ext cx="3168977" cy="3100025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B1830DF5-8308-492A-91F6-7B4F9174CFD3}"/>
                </a:ext>
              </a:extLst>
            </p:cNvPr>
            <p:cNvGrpSpPr/>
            <p:nvPr/>
          </p:nvGrpSpPr>
          <p:grpSpPr>
            <a:xfrm>
              <a:off x="7504991" y="1553562"/>
              <a:ext cx="2943855" cy="1040245"/>
              <a:chOff x="7389382" y="1763600"/>
              <a:chExt cx="2943855" cy="1040245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C62A16A2-A4A0-44E8-8BEC-D27AA6E652EB}"/>
                  </a:ext>
                </a:extLst>
              </p:cNvPr>
              <p:cNvSpPr/>
              <p:nvPr/>
            </p:nvSpPr>
            <p:spPr>
              <a:xfrm>
                <a:off x="7389382" y="1763600"/>
                <a:ext cx="2943855" cy="478089"/>
              </a:xfrm>
              <a:custGeom>
                <a:avLst/>
                <a:gdLst>
                  <a:gd name="connsiteX0" fmla="*/ 40989 w 4186687"/>
                  <a:gd name="connsiteY0" fmla="*/ 590150 h 679928"/>
                  <a:gd name="connsiteX1" fmla="*/ 89 w 4186687"/>
                  <a:gd name="connsiteY1" fmla="*/ 548754 h 679928"/>
                  <a:gd name="connsiteX2" fmla="*/ 12235 w 4186687"/>
                  <a:gd name="connsiteY2" fmla="*/ 41840 h 679928"/>
                  <a:gd name="connsiteX3" fmla="*/ 60984 w 4186687"/>
                  <a:gd name="connsiteY3" fmla="*/ 114 h 679928"/>
                  <a:gd name="connsiteX4" fmla="*/ 4125713 w 4186687"/>
                  <a:gd name="connsiteY4" fmla="*/ 87285 h 679928"/>
                  <a:gd name="connsiteX5" fmla="*/ 4186195 w 4186687"/>
                  <a:gd name="connsiteY5" fmla="*/ 151155 h 679928"/>
                  <a:gd name="connsiteX6" fmla="*/ 4174214 w 4186687"/>
                  <a:gd name="connsiteY6" fmla="*/ 641544 h 679928"/>
                  <a:gd name="connsiteX7" fmla="*/ 4134554 w 4186687"/>
                  <a:gd name="connsiteY7" fmla="*/ 679882 h 679928"/>
                  <a:gd name="connsiteX8" fmla="*/ 40989 w 4186687"/>
                  <a:gd name="connsiteY8" fmla="*/ 590150 h 67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6687" h="679928">
                    <a:moveTo>
                      <a:pt x="40989" y="590150"/>
                    </a:moveTo>
                    <a:cubicBezTo>
                      <a:pt x="8930" y="589654"/>
                      <a:pt x="-1068" y="581805"/>
                      <a:pt x="89" y="548754"/>
                    </a:cubicBezTo>
                    <a:cubicBezTo>
                      <a:pt x="5872" y="379865"/>
                      <a:pt x="10830" y="210812"/>
                      <a:pt x="12235" y="41840"/>
                    </a:cubicBezTo>
                    <a:cubicBezTo>
                      <a:pt x="12565" y="1105"/>
                      <a:pt x="29338" y="-630"/>
                      <a:pt x="60984" y="114"/>
                    </a:cubicBezTo>
                    <a:cubicBezTo>
                      <a:pt x="458500" y="9451"/>
                      <a:pt x="3875354" y="81666"/>
                      <a:pt x="4125713" y="87285"/>
                    </a:cubicBezTo>
                    <a:cubicBezTo>
                      <a:pt x="4188509" y="88690"/>
                      <a:pt x="4187930" y="88937"/>
                      <a:pt x="4186195" y="151155"/>
                    </a:cubicBezTo>
                    <a:cubicBezTo>
                      <a:pt x="4181651" y="314590"/>
                      <a:pt x="4176776" y="478108"/>
                      <a:pt x="4174214" y="641544"/>
                    </a:cubicBezTo>
                    <a:cubicBezTo>
                      <a:pt x="4173719" y="672528"/>
                      <a:pt x="4165291" y="680626"/>
                      <a:pt x="4134554" y="679882"/>
                    </a:cubicBezTo>
                    <a:cubicBezTo>
                      <a:pt x="3877255" y="673190"/>
                      <a:pt x="301014" y="594364"/>
                      <a:pt x="40989" y="590150"/>
                    </a:cubicBezTo>
                    <a:close/>
                  </a:path>
                </a:pathLst>
              </a:custGeom>
              <a:solidFill>
                <a:srgbClr val="474343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FC26EA02-CC61-405A-986B-B17E3C06B5FB}"/>
                  </a:ext>
                </a:extLst>
              </p:cNvPr>
              <p:cNvSpPr/>
              <p:nvPr/>
            </p:nvSpPr>
            <p:spPr>
              <a:xfrm>
                <a:off x="7951352" y="2175695"/>
                <a:ext cx="1832403" cy="628150"/>
              </a:xfrm>
              <a:custGeom>
                <a:avLst/>
                <a:gdLst>
                  <a:gd name="connsiteX0" fmla="*/ 61173 w 2606003"/>
                  <a:gd name="connsiteY0" fmla="*/ 2337 h 893342"/>
                  <a:gd name="connsiteX1" fmla="*/ 2563599 w 2606003"/>
                  <a:gd name="connsiteY1" fmla="*/ 51912 h 893342"/>
                  <a:gd name="connsiteX2" fmla="*/ 2548975 w 2606003"/>
                  <a:gd name="connsiteY2" fmla="*/ 676238 h 893342"/>
                  <a:gd name="connsiteX3" fmla="*/ 2564343 w 2606003"/>
                  <a:gd name="connsiteY3" fmla="*/ 722261 h 893342"/>
                  <a:gd name="connsiteX4" fmla="*/ 2581199 w 2606003"/>
                  <a:gd name="connsiteY4" fmla="*/ 833890 h 893342"/>
                  <a:gd name="connsiteX5" fmla="*/ 2351910 w 2606003"/>
                  <a:gd name="connsiteY5" fmla="*/ 876360 h 893342"/>
                  <a:gd name="connsiteX6" fmla="*/ 1700566 w 2606003"/>
                  <a:gd name="connsiteY6" fmla="*/ 893050 h 893342"/>
                  <a:gd name="connsiteX7" fmla="*/ 1264050 w 2606003"/>
                  <a:gd name="connsiteY7" fmla="*/ 885118 h 893342"/>
                  <a:gd name="connsiteX8" fmla="*/ 355571 w 2606003"/>
                  <a:gd name="connsiteY8" fmla="*/ 834633 h 893342"/>
                  <a:gd name="connsiteX9" fmla="*/ 70840 w 2606003"/>
                  <a:gd name="connsiteY9" fmla="*/ 799765 h 893342"/>
                  <a:gd name="connsiteX10" fmla="*/ 17050 w 2606003"/>
                  <a:gd name="connsiteY10" fmla="*/ 761261 h 893342"/>
                  <a:gd name="connsiteX11" fmla="*/ 33245 w 2606003"/>
                  <a:gd name="connsiteY11" fmla="*/ 662275 h 893342"/>
                  <a:gd name="connsiteX12" fmla="*/ 47374 w 2606003"/>
                  <a:gd name="connsiteY12" fmla="*/ 618152 h 893342"/>
                  <a:gd name="connsiteX13" fmla="*/ 61173 w 2606003"/>
                  <a:gd name="connsiteY13" fmla="*/ 2337 h 89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6003" h="893342">
                    <a:moveTo>
                      <a:pt x="61173" y="2337"/>
                    </a:moveTo>
                    <a:cubicBezTo>
                      <a:pt x="83647" y="-12701"/>
                      <a:pt x="2486757" y="49682"/>
                      <a:pt x="2563599" y="51912"/>
                    </a:cubicBezTo>
                    <a:cubicBezTo>
                      <a:pt x="2558642" y="260049"/>
                      <a:pt x="2553602" y="468102"/>
                      <a:pt x="2548975" y="676238"/>
                    </a:cubicBezTo>
                    <a:cubicBezTo>
                      <a:pt x="2548644" y="692599"/>
                      <a:pt x="2543191" y="708711"/>
                      <a:pt x="2564343" y="722261"/>
                    </a:cubicBezTo>
                    <a:cubicBezTo>
                      <a:pt x="2615076" y="754734"/>
                      <a:pt x="2617968" y="784810"/>
                      <a:pt x="2581199" y="833890"/>
                    </a:cubicBezTo>
                    <a:cubicBezTo>
                      <a:pt x="2508735" y="869419"/>
                      <a:pt x="2429497" y="870493"/>
                      <a:pt x="2351910" y="876360"/>
                    </a:cubicBezTo>
                    <a:cubicBezTo>
                      <a:pt x="2135098" y="892555"/>
                      <a:pt x="1917873" y="894207"/>
                      <a:pt x="1700566" y="893050"/>
                    </a:cubicBezTo>
                    <a:cubicBezTo>
                      <a:pt x="1690981" y="892968"/>
                      <a:pt x="1399970" y="888671"/>
                      <a:pt x="1264050" y="885118"/>
                    </a:cubicBezTo>
                    <a:cubicBezTo>
                      <a:pt x="960728" y="877269"/>
                      <a:pt x="657819" y="862065"/>
                      <a:pt x="355571" y="834633"/>
                    </a:cubicBezTo>
                    <a:cubicBezTo>
                      <a:pt x="331031" y="832403"/>
                      <a:pt x="129505" y="817612"/>
                      <a:pt x="70840" y="799765"/>
                    </a:cubicBezTo>
                    <a:cubicBezTo>
                      <a:pt x="49027" y="793155"/>
                      <a:pt x="25644" y="787123"/>
                      <a:pt x="17050" y="761261"/>
                    </a:cubicBezTo>
                    <a:cubicBezTo>
                      <a:pt x="-8564" y="714742"/>
                      <a:pt x="-6994" y="696234"/>
                      <a:pt x="33245" y="662275"/>
                    </a:cubicBezTo>
                    <a:cubicBezTo>
                      <a:pt x="49357" y="648724"/>
                      <a:pt x="46961" y="633603"/>
                      <a:pt x="47374" y="618152"/>
                    </a:cubicBezTo>
                    <a:cubicBezTo>
                      <a:pt x="52332" y="412825"/>
                      <a:pt x="56629" y="207581"/>
                      <a:pt x="61173" y="23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D48887BF-57C8-40DA-852B-38B03BFF1F63}"/>
                </a:ext>
              </a:extLst>
            </p:cNvPr>
            <p:cNvGrpSpPr/>
            <p:nvPr/>
          </p:nvGrpSpPr>
          <p:grpSpPr>
            <a:xfrm flipH="1">
              <a:off x="6110127" y="3895561"/>
              <a:ext cx="4542854" cy="2622930"/>
              <a:chOff x="7422723" y="4330492"/>
              <a:chExt cx="3910228" cy="2257668"/>
            </a:xfrm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A2736757-018B-4BAE-8AD3-45161ABC5CCA}"/>
                  </a:ext>
                </a:extLst>
              </p:cNvPr>
              <p:cNvSpPr/>
              <p:nvPr/>
            </p:nvSpPr>
            <p:spPr>
              <a:xfrm>
                <a:off x="10676438" y="4771152"/>
                <a:ext cx="656513" cy="947007"/>
              </a:xfrm>
              <a:custGeom>
                <a:avLst/>
                <a:gdLst>
                  <a:gd name="connsiteX0" fmla="*/ 933680 w 933679"/>
                  <a:gd name="connsiteY0" fmla="*/ 673406 h 1346812"/>
                  <a:gd name="connsiteX1" fmla="*/ 466840 w 933679"/>
                  <a:gd name="connsiteY1" fmla="*/ 1346812 h 1346812"/>
                  <a:gd name="connsiteX2" fmla="*/ 0 w 933679"/>
                  <a:gd name="connsiteY2" fmla="*/ 673406 h 1346812"/>
                  <a:gd name="connsiteX3" fmla="*/ 466840 w 933679"/>
                  <a:gd name="connsiteY3" fmla="*/ 0 h 1346812"/>
                  <a:gd name="connsiteX4" fmla="*/ 933680 w 933679"/>
                  <a:gd name="connsiteY4" fmla="*/ 673406 h 134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3679" h="1346812">
                    <a:moveTo>
                      <a:pt x="933680" y="673406"/>
                    </a:moveTo>
                    <a:cubicBezTo>
                      <a:pt x="933680" y="1045318"/>
                      <a:pt x="724669" y="1346812"/>
                      <a:pt x="466840" y="1346812"/>
                    </a:cubicBezTo>
                    <a:cubicBezTo>
                      <a:pt x="209011" y="1346812"/>
                      <a:pt x="0" y="1045318"/>
                      <a:pt x="0" y="673406"/>
                    </a:cubicBezTo>
                    <a:cubicBezTo>
                      <a:pt x="0" y="301494"/>
                      <a:pt x="209011" y="0"/>
                      <a:pt x="466840" y="0"/>
                    </a:cubicBezTo>
                    <a:cubicBezTo>
                      <a:pt x="724669" y="0"/>
                      <a:pt x="933680" y="301494"/>
                      <a:pt x="933680" y="6734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95EF7A2C-A606-436C-A5EB-1D863830CF4C}"/>
                  </a:ext>
                </a:extLst>
              </p:cNvPr>
              <p:cNvSpPr/>
              <p:nvPr/>
            </p:nvSpPr>
            <p:spPr>
              <a:xfrm>
                <a:off x="10972683" y="5049965"/>
                <a:ext cx="63966" cy="255691"/>
              </a:xfrm>
              <a:custGeom>
                <a:avLst/>
                <a:gdLst>
                  <a:gd name="connsiteX0" fmla="*/ 67175 w 90971"/>
                  <a:gd name="connsiteY0" fmla="*/ 363639 h 363639"/>
                  <a:gd name="connsiteX1" fmla="*/ 23796 w 90971"/>
                  <a:gd name="connsiteY1" fmla="*/ 363639 h 363639"/>
                  <a:gd name="connsiteX2" fmla="*/ 0 w 90971"/>
                  <a:gd name="connsiteY2" fmla="*/ 339843 h 363639"/>
                  <a:gd name="connsiteX3" fmla="*/ 0 w 90971"/>
                  <a:gd name="connsiteY3" fmla="*/ 23796 h 363639"/>
                  <a:gd name="connsiteX4" fmla="*/ 23796 w 90971"/>
                  <a:gd name="connsiteY4" fmla="*/ 0 h 363639"/>
                  <a:gd name="connsiteX5" fmla="*/ 67175 w 90971"/>
                  <a:gd name="connsiteY5" fmla="*/ 0 h 363639"/>
                  <a:gd name="connsiteX6" fmla="*/ 90972 w 90971"/>
                  <a:gd name="connsiteY6" fmla="*/ 23796 h 363639"/>
                  <a:gd name="connsiteX7" fmla="*/ 90972 w 90971"/>
                  <a:gd name="connsiteY7" fmla="*/ 339843 h 363639"/>
                  <a:gd name="connsiteX8" fmla="*/ 67175 w 90971"/>
                  <a:gd name="connsiteY8" fmla="*/ 363639 h 3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971" h="363639">
                    <a:moveTo>
                      <a:pt x="67175" y="363639"/>
                    </a:moveTo>
                    <a:lnTo>
                      <a:pt x="23796" y="363639"/>
                    </a:lnTo>
                    <a:cubicBezTo>
                      <a:pt x="10659" y="363639"/>
                      <a:pt x="0" y="352981"/>
                      <a:pt x="0" y="339843"/>
                    </a:cubicBezTo>
                    <a:lnTo>
                      <a:pt x="0" y="23796"/>
                    </a:lnTo>
                    <a:cubicBezTo>
                      <a:pt x="0" y="10659"/>
                      <a:pt x="10659" y="0"/>
                      <a:pt x="23796" y="0"/>
                    </a:cubicBezTo>
                    <a:lnTo>
                      <a:pt x="67175" y="0"/>
                    </a:lnTo>
                    <a:cubicBezTo>
                      <a:pt x="80313" y="0"/>
                      <a:pt x="90972" y="10659"/>
                      <a:pt x="90972" y="23796"/>
                    </a:cubicBezTo>
                    <a:lnTo>
                      <a:pt x="90972" y="339843"/>
                    </a:lnTo>
                    <a:cubicBezTo>
                      <a:pt x="90972" y="353063"/>
                      <a:pt x="80313" y="363639"/>
                      <a:pt x="67175" y="363639"/>
                    </a:cubicBezTo>
                    <a:close/>
                  </a:path>
                </a:pathLst>
              </a:custGeom>
              <a:solidFill>
                <a:srgbClr val="010101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5E4F7E5B-1864-401C-8139-9DD6DC72821D}"/>
                  </a:ext>
                </a:extLst>
              </p:cNvPr>
              <p:cNvSpPr/>
              <p:nvPr/>
            </p:nvSpPr>
            <p:spPr>
              <a:xfrm>
                <a:off x="10672712" y="5025797"/>
                <a:ext cx="200041" cy="546765"/>
              </a:xfrm>
              <a:custGeom>
                <a:avLst/>
                <a:gdLst>
                  <a:gd name="connsiteX0" fmla="*/ 55287 w 284493"/>
                  <a:gd name="connsiteY0" fmla="*/ 0 h 777597"/>
                  <a:gd name="connsiteX1" fmla="*/ 284493 w 284493"/>
                  <a:gd name="connsiteY1" fmla="*/ 0 h 777597"/>
                  <a:gd name="connsiteX2" fmla="*/ 142458 w 284493"/>
                  <a:gd name="connsiteY2" fmla="*/ 160956 h 777597"/>
                  <a:gd name="connsiteX3" fmla="*/ 68177 w 284493"/>
                  <a:gd name="connsiteY3" fmla="*/ 516581 h 777597"/>
                  <a:gd name="connsiteX4" fmla="*/ 137005 w 284493"/>
                  <a:gd name="connsiteY4" fmla="*/ 777598 h 777597"/>
                  <a:gd name="connsiteX5" fmla="*/ 31573 w 284493"/>
                  <a:gd name="connsiteY5" fmla="*/ 552358 h 777597"/>
                  <a:gd name="connsiteX6" fmla="*/ 176 w 284493"/>
                  <a:gd name="connsiteY6" fmla="*/ 317451 h 777597"/>
                  <a:gd name="connsiteX7" fmla="*/ 55287 w 284493"/>
                  <a:gd name="connsiteY7" fmla="*/ 0 h 77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493" h="777597">
                    <a:moveTo>
                      <a:pt x="55287" y="0"/>
                    </a:moveTo>
                    <a:cubicBezTo>
                      <a:pt x="130064" y="0"/>
                      <a:pt x="204841" y="0"/>
                      <a:pt x="284493" y="0"/>
                    </a:cubicBezTo>
                    <a:cubicBezTo>
                      <a:pt x="241610" y="63705"/>
                      <a:pt x="186911" y="107827"/>
                      <a:pt x="142458" y="160956"/>
                    </a:cubicBezTo>
                    <a:cubicBezTo>
                      <a:pt x="53965" y="266884"/>
                      <a:pt x="43719" y="386857"/>
                      <a:pt x="68177" y="516581"/>
                    </a:cubicBezTo>
                    <a:cubicBezTo>
                      <a:pt x="84950" y="605405"/>
                      <a:pt x="116679" y="689931"/>
                      <a:pt x="137005" y="777598"/>
                    </a:cubicBezTo>
                    <a:cubicBezTo>
                      <a:pt x="79744" y="712902"/>
                      <a:pt x="56774" y="631845"/>
                      <a:pt x="31573" y="552358"/>
                    </a:cubicBezTo>
                    <a:cubicBezTo>
                      <a:pt x="7446" y="476177"/>
                      <a:pt x="-1394" y="395863"/>
                      <a:pt x="176" y="317451"/>
                    </a:cubicBezTo>
                    <a:cubicBezTo>
                      <a:pt x="2158" y="209872"/>
                      <a:pt x="11247" y="101300"/>
                      <a:pt x="5528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40000"/>
                </a:schemeClr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FC5E3A68-AEF2-4886-899E-5072462E81ED}"/>
                  </a:ext>
                </a:extLst>
              </p:cNvPr>
              <p:cNvSpPr/>
              <p:nvPr/>
            </p:nvSpPr>
            <p:spPr>
              <a:xfrm>
                <a:off x="10721697" y="4782015"/>
                <a:ext cx="221537" cy="221614"/>
              </a:xfrm>
              <a:custGeom>
                <a:avLst/>
                <a:gdLst>
                  <a:gd name="connsiteX0" fmla="*/ 314642 w 315065"/>
                  <a:gd name="connsiteY0" fmla="*/ 0 h 315176"/>
                  <a:gd name="connsiteX1" fmla="*/ 272750 w 315065"/>
                  <a:gd name="connsiteY1" fmla="*/ 264405 h 315176"/>
                  <a:gd name="connsiteX2" fmla="*/ 200865 w 315065"/>
                  <a:gd name="connsiteY2" fmla="*/ 314890 h 315176"/>
                  <a:gd name="connsiteX3" fmla="*/ 0 w 315065"/>
                  <a:gd name="connsiteY3" fmla="*/ 312080 h 315176"/>
                  <a:gd name="connsiteX4" fmla="*/ 314642 w 315065"/>
                  <a:gd name="connsiteY4" fmla="*/ 0 h 31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65" h="315176">
                    <a:moveTo>
                      <a:pt x="314642" y="0"/>
                    </a:moveTo>
                    <a:cubicBezTo>
                      <a:pt x="317616" y="90807"/>
                      <a:pt x="305057" y="179134"/>
                      <a:pt x="272750" y="264405"/>
                    </a:cubicBezTo>
                    <a:cubicBezTo>
                      <a:pt x="260191" y="297455"/>
                      <a:pt x="242757" y="317864"/>
                      <a:pt x="200865" y="314890"/>
                    </a:cubicBezTo>
                    <a:cubicBezTo>
                      <a:pt x="134185" y="310180"/>
                      <a:pt x="67010" y="312659"/>
                      <a:pt x="0" y="312080"/>
                    </a:cubicBezTo>
                    <a:cubicBezTo>
                      <a:pt x="61887" y="164757"/>
                      <a:pt x="149058" y="42883"/>
                      <a:pt x="314642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40000"/>
                </a:schemeClr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82F29F07-96AE-4BDB-9807-CAD0EDDC0106}"/>
                  </a:ext>
                </a:extLst>
              </p:cNvPr>
              <p:cNvSpPr/>
              <p:nvPr/>
            </p:nvSpPr>
            <p:spPr>
              <a:xfrm>
                <a:off x="10969839" y="4723395"/>
                <a:ext cx="62439" cy="264407"/>
              </a:xfrm>
              <a:custGeom>
                <a:avLst/>
                <a:gdLst>
                  <a:gd name="connsiteX0" fmla="*/ 82951 w 88800"/>
                  <a:gd name="connsiteY0" fmla="*/ 67340 h 376033"/>
                  <a:gd name="connsiteX1" fmla="*/ 57750 w 88800"/>
                  <a:gd name="connsiteY1" fmla="*/ 97086 h 376033"/>
                  <a:gd name="connsiteX2" fmla="*/ 57667 w 88800"/>
                  <a:gd name="connsiteY2" fmla="*/ 347857 h 376033"/>
                  <a:gd name="connsiteX3" fmla="*/ 46017 w 88800"/>
                  <a:gd name="connsiteY3" fmla="*/ 376033 h 376033"/>
                  <a:gd name="connsiteX4" fmla="*/ 37589 w 88800"/>
                  <a:gd name="connsiteY4" fmla="*/ 348766 h 376033"/>
                  <a:gd name="connsiteX5" fmla="*/ 36763 w 88800"/>
                  <a:gd name="connsiteY5" fmla="*/ 97995 h 376033"/>
                  <a:gd name="connsiteX6" fmla="*/ 18090 w 88800"/>
                  <a:gd name="connsiteY6" fmla="*/ 69737 h 376033"/>
                  <a:gd name="connsiteX7" fmla="*/ 20568 w 88800"/>
                  <a:gd name="connsiteY7" fmla="*/ 1570 h 376033"/>
                  <a:gd name="connsiteX8" fmla="*/ 63286 w 88800"/>
                  <a:gd name="connsiteY8" fmla="*/ 0 h 376033"/>
                  <a:gd name="connsiteX9" fmla="*/ 82951 w 88800"/>
                  <a:gd name="connsiteY9" fmla="*/ 67340 h 37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800" h="376033">
                    <a:moveTo>
                      <a:pt x="82951" y="67340"/>
                    </a:moveTo>
                    <a:cubicBezTo>
                      <a:pt x="61964" y="76181"/>
                      <a:pt x="57667" y="78743"/>
                      <a:pt x="57750" y="97086"/>
                    </a:cubicBezTo>
                    <a:cubicBezTo>
                      <a:pt x="58329" y="180704"/>
                      <a:pt x="58246" y="264322"/>
                      <a:pt x="57667" y="347857"/>
                    </a:cubicBezTo>
                    <a:cubicBezTo>
                      <a:pt x="57585" y="358268"/>
                      <a:pt x="61964" y="373637"/>
                      <a:pt x="46017" y="376033"/>
                    </a:cubicBezTo>
                    <a:cubicBezTo>
                      <a:pt x="28914" y="373637"/>
                      <a:pt x="37672" y="358351"/>
                      <a:pt x="37589" y="348766"/>
                    </a:cubicBezTo>
                    <a:cubicBezTo>
                      <a:pt x="37011" y="265148"/>
                      <a:pt x="37589" y="181530"/>
                      <a:pt x="36763" y="97995"/>
                    </a:cubicBezTo>
                    <a:cubicBezTo>
                      <a:pt x="36681" y="86510"/>
                      <a:pt x="37094" y="76181"/>
                      <a:pt x="18090" y="69737"/>
                    </a:cubicBezTo>
                    <a:cubicBezTo>
                      <a:pt x="-7029" y="50319"/>
                      <a:pt x="-5790" y="16360"/>
                      <a:pt x="20568" y="1570"/>
                    </a:cubicBezTo>
                    <a:cubicBezTo>
                      <a:pt x="34780" y="1074"/>
                      <a:pt x="49075" y="578"/>
                      <a:pt x="63286" y="0"/>
                    </a:cubicBezTo>
                    <a:cubicBezTo>
                      <a:pt x="101129" y="13385"/>
                      <a:pt x="86752" y="59656"/>
                      <a:pt x="82951" y="67340"/>
                    </a:cubicBezTo>
                    <a:close/>
                  </a:path>
                </a:pathLst>
              </a:custGeom>
              <a:solidFill>
                <a:srgbClr val="151616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E4BC1F87-1C60-45C9-A538-330870AB105C}"/>
                  </a:ext>
                </a:extLst>
              </p:cNvPr>
              <p:cNvSpPr/>
              <p:nvPr/>
            </p:nvSpPr>
            <p:spPr>
              <a:xfrm>
                <a:off x="10715945" y="5014421"/>
                <a:ext cx="576164" cy="5334"/>
              </a:xfrm>
              <a:custGeom>
                <a:avLst/>
                <a:gdLst>
                  <a:gd name="connsiteX0" fmla="*/ 819242 w 819408"/>
                  <a:gd name="connsiteY0" fmla="*/ 7586 h 7585"/>
                  <a:gd name="connsiteX1" fmla="*/ 0 w 819408"/>
                  <a:gd name="connsiteY1" fmla="*/ 7503 h 7585"/>
                  <a:gd name="connsiteX2" fmla="*/ 1653 w 819408"/>
                  <a:gd name="connsiteY2" fmla="*/ 1058 h 7585"/>
                  <a:gd name="connsiteX3" fmla="*/ 814945 w 819408"/>
                  <a:gd name="connsiteY3" fmla="*/ 66 h 7585"/>
                  <a:gd name="connsiteX4" fmla="*/ 819242 w 819408"/>
                  <a:gd name="connsiteY4" fmla="*/ 7586 h 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9408" h="7585">
                    <a:moveTo>
                      <a:pt x="819242" y="7586"/>
                    </a:moveTo>
                    <a:cubicBezTo>
                      <a:pt x="546161" y="7586"/>
                      <a:pt x="273081" y="7503"/>
                      <a:pt x="0" y="7503"/>
                    </a:cubicBezTo>
                    <a:cubicBezTo>
                      <a:pt x="1653" y="1058"/>
                      <a:pt x="-1570" y="10312"/>
                      <a:pt x="1653" y="1058"/>
                    </a:cubicBezTo>
                    <a:cubicBezTo>
                      <a:pt x="255151" y="728"/>
                      <a:pt x="561447" y="-264"/>
                      <a:pt x="814945" y="66"/>
                    </a:cubicBezTo>
                    <a:cubicBezTo>
                      <a:pt x="819655" y="9321"/>
                      <a:pt x="819655" y="1058"/>
                      <a:pt x="819242" y="7586"/>
                    </a:cubicBezTo>
                    <a:close/>
                  </a:path>
                </a:pathLst>
              </a:custGeom>
              <a:solidFill>
                <a:srgbClr val="151515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AFA5E6D1-8FA0-453D-B8BD-ED6B39F523A7}"/>
                  </a:ext>
                </a:extLst>
              </p:cNvPr>
              <p:cNvSpPr/>
              <p:nvPr/>
            </p:nvSpPr>
            <p:spPr>
              <a:xfrm>
                <a:off x="7422723" y="4330492"/>
                <a:ext cx="3591631" cy="2257668"/>
              </a:xfrm>
              <a:custGeom>
                <a:avLst/>
                <a:gdLst>
                  <a:gd name="connsiteX0" fmla="*/ 5089246 w 5107940"/>
                  <a:gd name="connsiteY0" fmla="*/ 329157 h 3210806"/>
                  <a:gd name="connsiteX1" fmla="*/ 4955722 w 5107940"/>
                  <a:gd name="connsiteY1" fmla="*/ 71693 h 3210806"/>
                  <a:gd name="connsiteX2" fmla="*/ 4446578 w 5107940"/>
                  <a:gd name="connsiteY2" fmla="*/ 110362 h 3210806"/>
                  <a:gd name="connsiteX3" fmla="*/ 4309087 w 5107940"/>
                  <a:gd name="connsiteY3" fmla="*/ 567700 h 3210806"/>
                  <a:gd name="connsiteX4" fmla="*/ 4400720 w 5107940"/>
                  <a:gd name="connsiteY4" fmla="*/ 998019 h 3210806"/>
                  <a:gd name="connsiteX5" fmla="*/ 4581093 w 5107940"/>
                  <a:gd name="connsiteY5" fmla="*/ 1900135 h 3210806"/>
                  <a:gd name="connsiteX6" fmla="*/ 4490617 w 5107940"/>
                  <a:gd name="connsiteY6" fmla="*/ 2381187 h 3210806"/>
                  <a:gd name="connsiteX7" fmla="*/ 4044930 w 5107940"/>
                  <a:gd name="connsiteY7" fmla="*/ 2811919 h 3210806"/>
                  <a:gd name="connsiteX8" fmla="*/ 3219656 w 5107940"/>
                  <a:gd name="connsiteY8" fmla="*/ 3076736 h 3210806"/>
                  <a:gd name="connsiteX9" fmla="*/ 2458170 w 5107940"/>
                  <a:gd name="connsiteY9" fmla="*/ 3162916 h 3210806"/>
                  <a:gd name="connsiteX10" fmla="*/ 1493093 w 5107940"/>
                  <a:gd name="connsiteY10" fmla="*/ 3100698 h 3210806"/>
                  <a:gd name="connsiteX11" fmla="*/ 1110450 w 5107940"/>
                  <a:gd name="connsiteY11" fmla="*/ 2954862 h 3210806"/>
                  <a:gd name="connsiteX12" fmla="*/ 997912 w 5107940"/>
                  <a:gd name="connsiteY12" fmla="*/ 2663687 h 3210806"/>
                  <a:gd name="connsiteX13" fmla="*/ 1098303 w 5107940"/>
                  <a:gd name="connsiteY13" fmla="*/ 2443818 h 3210806"/>
                  <a:gd name="connsiteX14" fmla="*/ 1584230 w 5107940"/>
                  <a:gd name="connsiteY14" fmla="*/ 1906414 h 3210806"/>
                  <a:gd name="connsiteX15" fmla="*/ 1697676 w 5107940"/>
                  <a:gd name="connsiteY15" fmla="*/ 1865018 h 3210806"/>
                  <a:gd name="connsiteX16" fmla="*/ 1821368 w 5107940"/>
                  <a:gd name="connsiteY16" fmla="*/ 1869894 h 3210806"/>
                  <a:gd name="connsiteX17" fmla="*/ 3578916 w 5107940"/>
                  <a:gd name="connsiteY17" fmla="*/ 1821227 h 3210806"/>
                  <a:gd name="connsiteX18" fmla="*/ 4089879 w 5107940"/>
                  <a:gd name="connsiteY18" fmla="*/ 1755704 h 3210806"/>
                  <a:gd name="connsiteX19" fmla="*/ 4255462 w 5107940"/>
                  <a:gd name="connsiteY19" fmla="*/ 1706541 h 3210806"/>
                  <a:gd name="connsiteX20" fmla="*/ 4305286 w 5107940"/>
                  <a:gd name="connsiteY20" fmla="*/ 1652751 h 3210806"/>
                  <a:gd name="connsiteX21" fmla="*/ 4254058 w 5107940"/>
                  <a:gd name="connsiteY21" fmla="*/ 1599953 h 3210806"/>
                  <a:gd name="connsiteX22" fmla="*/ 4184403 w 5107940"/>
                  <a:gd name="connsiteY22" fmla="*/ 1574752 h 3210806"/>
                  <a:gd name="connsiteX23" fmla="*/ 3745739 w 5107940"/>
                  <a:gd name="connsiteY23" fmla="*/ 1501627 h 3210806"/>
                  <a:gd name="connsiteX24" fmla="*/ 3124388 w 5107940"/>
                  <a:gd name="connsiteY24" fmla="*/ 1456844 h 3210806"/>
                  <a:gd name="connsiteX25" fmla="*/ 3073738 w 5107940"/>
                  <a:gd name="connsiteY25" fmla="*/ 1483449 h 3210806"/>
                  <a:gd name="connsiteX26" fmla="*/ 3081422 w 5107940"/>
                  <a:gd name="connsiteY26" fmla="*/ 1498074 h 3210806"/>
                  <a:gd name="connsiteX27" fmla="*/ 3649479 w 5107940"/>
                  <a:gd name="connsiteY27" fmla="*/ 1534512 h 3210806"/>
                  <a:gd name="connsiteX28" fmla="*/ 4171266 w 5107940"/>
                  <a:gd name="connsiteY28" fmla="*/ 1608629 h 3210806"/>
                  <a:gd name="connsiteX29" fmla="*/ 4218281 w 5107940"/>
                  <a:gd name="connsiteY29" fmla="*/ 1623584 h 3210806"/>
                  <a:gd name="connsiteX30" fmla="*/ 4259759 w 5107940"/>
                  <a:gd name="connsiteY30" fmla="*/ 1652586 h 3210806"/>
                  <a:gd name="connsiteX31" fmla="*/ 4216215 w 5107940"/>
                  <a:gd name="connsiteY31" fmla="*/ 1683984 h 3210806"/>
                  <a:gd name="connsiteX32" fmla="*/ 4048152 w 5107940"/>
                  <a:gd name="connsiteY32" fmla="*/ 1723893 h 3210806"/>
                  <a:gd name="connsiteX33" fmla="*/ 3256425 w 5107940"/>
                  <a:gd name="connsiteY33" fmla="*/ 1799496 h 3210806"/>
                  <a:gd name="connsiteX34" fmla="*/ 1965221 w 5107940"/>
                  <a:gd name="connsiteY34" fmla="*/ 1829242 h 3210806"/>
                  <a:gd name="connsiteX35" fmla="*/ 1684043 w 5107940"/>
                  <a:gd name="connsiteY35" fmla="*/ 1829159 h 3210806"/>
                  <a:gd name="connsiteX36" fmla="*/ 1749979 w 5107940"/>
                  <a:gd name="connsiteY36" fmla="*/ 1789002 h 3210806"/>
                  <a:gd name="connsiteX37" fmla="*/ 2270030 w 5107940"/>
                  <a:gd name="connsiteY37" fmla="*/ 1794869 h 3210806"/>
                  <a:gd name="connsiteX38" fmla="*/ 3122818 w 5107940"/>
                  <a:gd name="connsiteY38" fmla="*/ 1755456 h 3210806"/>
                  <a:gd name="connsiteX39" fmla="*/ 3406557 w 5107940"/>
                  <a:gd name="connsiteY39" fmla="*/ 1706128 h 3210806"/>
                  <a:gd name="connsiteX40" fmla="*/ 3471667 w 5107940"/>
                  <a:gd name="connsiteY40" fmla="*/ 1653578 h 3210806"/>
                  <a:gd name="connsiteX41" fmla="*/ 3406971 w 5107940"/>
                  <a:gd name="connsiteY41" fmla="*/ 1600696 h 3210806"/>
                  <a:gd name="connsiteX42" fmla="*/ 2975165 w 5107940"/>
                  <a:gd name="connsiteY42" fmla="*/ 1539553 h 3210806"/>
                  <a:gd name="connsiteX43" fmla="*/ 2975165 w 5107940"/>
                  <a:gd name="connsiteY43" fmla="*/ 1539553 h 3210806"/>
                  <a:gd name="connsiteX44" fmla="*/ 2975165 w 5107940"/>
                  <a:gd name="connsiteY44" fmla="*/ 1539553 h 3210806"/>
                  <a:gd name="connsiteX45" fmla="*/ 2891299 w 5107940"/>
                  <a:gd name="connsiteY45" fmla="*/ 1575495 h 3210806"/>
                  <a:gd name="connsiteX46" fmla="*/ 3165371 w 5107940"/>
                  <a:gd name="connsiteY46" fmla="*/ 1600366 h 3210806"/>
                  <a:gd name="connsiteX47" fmla="*/ 3425396 w 5107940"/>
                  <a:gd name="connsiteY47" fmla="*/ 1650933 h 3210806"/>
                  <a:gd name="connsiteX48" fmla="*/ 3289310 w 5107940"/>
                  <a:gd name="connsiteY48" fmla="*/ 1690016 h 3210806"/>
                  <a:gd name="connsiteX49" fmla="*/ 2896091 w 5107940"/>
                  <a:gd name="connsiteY49" fmla="*/ 1729842 h 3210806"/>
                  <a:gd name="connsiteX50" fmla="*/ 2187321 w 5107940"/>
                  <a:gd name="connsiteY50" fmla="*/ 1749011 h 3210806"/>
                  <a:gd name="connsiteX51" fmla="*/ 2187321 w 5107940"/>
                  <a:gd name="connsiteY51" fmla="*/ 1749011 h 3210806"/>
                  <a:gd name="connsiteX52" fmla="*/ 2187238 w 5107940"/>
                  <a:gd name="connsiteY52" fmla="*/ 1749011 h 3210806"/>
                  <a:gd name="connsiteX53" fmla="*/ 1680572 w 5107940"/>
                  <a:gd name="connsiteY53" fmla="*/ 1741905 h 3210806"/>
                  <a:gd name="connsiteX54" fmla="*/ 976347 w 5107940"/>
                  <a:gd name="connsiteY54" fmla="*/ 1682084 h 3210806"/>
                  <a:gd name="connsiteX55" fmla="*/ 882566 w 5107940"/>
                  <a:gd name="connsiteY55" fmla="*/ 1651595 h 3210806"/>
                  <a:gd name="connsiteX56" fmla="*/ 1191093 w 5107940"/>
                  <a:gd name="connsiteY56" fmla="*/ 1592434 h 3210806"/>
                  <a:gd name="connsiteX57" fmla="*/ 1191093 w 5107940"/>
                  <a:gd name="connsiteY57" fmla="*/ 1592434 h 3210806"/>
                  <a:gd name="connsiteX58" fmla="*/ 1110202 w 5107940"/>
                  <a:gd name="connsiteY58" fmla="*/ 1559053 h 3210806"/>
                  <a:gd name="connsiteX59" fmla="*/ 916029 w 5107940"/>
                  <a:gd name="connsiteY59" fmla="*/ 1596069 h 3210806"/>
                  <a:gd name="connsiteX60" fmla="*/ 865792 w 5107940"/>
                  <a:gd name="connsiteY60" fmla="*/ 1614330 h 3210806"/>
                  <a:gd name="connsiteX61" fmla="*/ 834642 w 5107940"/>
                  <a:gd name="connsiteY61" fmla="*/ 1653578 h 3210806"/>
                  <a:gd name="connsiteX62" fmla="*/ 866371 w 5107940"/>
                  <a:gd name="connsiteY62" fmla="*/ 1692577 h 3210806"/>
                  <a:gd name="connsiteX63" fmla="*/ 1066162 w 5107940"/>
                  <a:gd name="connsiteY63" fmla="*/ 1739922 h 3210806"/>
                  <a:gd name="connsiteX64" fmla="*/ 1650496 w 5107940"/>
                  <a:gd name="connsiteY64" fmla="*/ 1784706 h 3210806"/>
                  <a:gd name="connsiteX65" fmla="*/ 1586874 w 5107940"/>
                  <a:gd name="connsiteY65" fmla="*/ 1822466 h 3210806"/>
                  <a:gd name="connsiteX66" fmla="*/ 705332 w 5107940"/>
                  <a:gd name="connsiteY66" fmla="*/ 1775534 h 3210806"/>
                  <a:gd name="connsiteX67" fmla="*/ 174209 w 5107940"/>
                  <a:gd name="connsiteY67" fmla="*/ 1707037 h 3210806"/>
                  <a:gd name="connsiteX68" fmla="*/ 94970 w 5107940"/>
                  <a:gd name="connsiteY68" fmla="*/ 1684645 h 3210806"/>
                  <a:gd name="connsiteX69" fmla="*/ 47790 w 5107940"/>
                  <a:gd name="connsiteY69" fmla="*/ 1652338 h 3210806"/>
                  <a:gd name="connsiteX70" fmla="*/ 93235 w 5107940"/>
                  <a:gd name="connsiteY70" fmla="*/ 1622427 h 3210806"/>
                  <a:gd name="connsiteX71" fmla="*/ 310212 w 5107940"/>
                  <a:gd name="connsiteY71" fmla="*/ 1574752 h 3210806"/>
                  <a:gd name="connsiteX72" fmla="*/ 1007745 w 5107940"/>
                  <a:gd name="connsiteY72" fmla="*/ 1507824 h 3210806"/>
                  <a:gd name="connsiteX73" fmla="*/ 1007745 w 5107940"/>
                  <a:gd name="connsiteY73" fmla="*/ 1507824 h 3210806"/>
                  <a:gd name="connsiteX74" fmla="*/ 935281 w 5107940"/>
                  <a:gd name="connsiteY74" fmla="*/ 1468411 h 3210806"/>
                  <a:gd name="connsiteX75" fmla="*/ 912146 w 5107940"/>
                  <a:gd name="connsiteY75" fmla="*/ 1475600 h 3210806"/>
                  <a:gd name="connsiteX76" fmla="*/ 260553 w 5107940"/>
                  <a:gd name="connsiteY76" fmla="*/ 1543436 h 3210806"/>
                  <a:gd name="connsiteX77" fmla="*/ 32587 w 5107940"/>
                  <a:gd name="connsiteY77" fmla="*/ 1611273 h 3210806"/>
                  <a:gd name="connsiteX78" fmla="*/ 33165 w 5107940"/>
                  <a:gd name="connsiteY78" fmla="*/ 1695634 h 3210806"/>
                  <a:gd name="connsiteX79" fmla="*/ 112652 w 5107940"/>
                  <a:gd name="connsiteY79" fmla="*/ 1729098 h 3210806"/>
                  <a:gd name="connsiteX80" fmla="*/ 485380 w 5107940"/>
                  <a:gd name="connsiteY80" fmla="*/ 1796687 h 3210806"/>
                  <a:gd name="connsiteX81" fmla="*/ 1395098 w 5107940"/>
                  <a:gd name="connsiteY81" fmla="*/ 1857747 h 3210806"/>
                  <a:gd name="connsiteX82" fmla="*/ 1557789 w 5107940"/>
                  <a:gd name="connsiteY82" fmla="*/ 1865432 h 3210806"/>
                  <a:gd name="connsiteX83" fmla="*/ 1528292 w 5107940"/>
                  <a:gd name="connsiteY83" fmla="*/ 1901457 h 3210806"/>
                  <a:gd name="connsiteX84" fmla="*/ 1199769 w 5107940"/>
                  <a:gd name="connsiteY84" fmla="*/ 2237829 h 3210806"/>
                  <a:gd name="connsiteX85" fmla="*/ 964531 w 5107940"/>
                  <a:gd name="connsiteY85" fmla="*/ 2621960 h 3210806"/>
                  <a:gd name="connsiteX86" fmla="*/ 1104005 w 5107940"/>
                  <a:gd name="connsiteY86" fmla="*/ 3002786 h 3210806"/>
                  <a:gd name="connsiteX87" fmla="*/ 1232406 w 5107940"/>
                  <a:gd name="connsiteY87" fmla="*/ 3068143 h 3210806"/>
                  <a:gd name="connsiteX88" fmla="*/ 1802860 w 5107940"/>
                  <a:gd name="connsiteY88" fmla="*/ 3191092 h 3210806"/>
                  <a:gd name="connsiteX89" fmla="*/ 2524520 w 5107940"/>
                  <a:gd name="connsiteY89" fmla="*/ 3202494 h 3210806"/>
                  <a:gd name="connsiteX90" fmla="*/ 3389536 w 5107940"/>
                  <a:gd name="connsiteY90" fmla="*/ 3084834 h 3210806"/>
                  <a:gd name="connsiteX91" fmla="*/ 4158211 w 5107940"/>
                  <a:gd name="connsiteY91" fmla="*/ 2796302 h 3210806"/>
                  <a:gd name="connsiteX92" fmla="*/ 4605385 w 5107940"/>
                  <a:gd name="connsiteY92" fmla="*/ 2159086 h 3210806"/>
                  <a:gd name="connsiteX93" fmla="*/ 4580515 w 5107940"/>
                  <a:gd name="connsiteY93" fmla="*/ 1533025 h 3210806"/>
                  <a:gd name="connsiteX94" fmla="*/ 4415262 w 5107940"/>
                  <a:gd name="connsiteY94" fmla="*/ 887051 h 3210806"/>
                  <a:gd name="connsiteX95" fmla="*/ 4353457 w 5107940"/>
                  <a:gd name="connsiteY95" fmla="*/ 399803 h 3210806"/>
                  <a:gd name="connsiteX96" fmla="*/ 4642816 w 5107940"/>
                  <a:gd name="connsiteY96" fmla="*/ 54424 h 3210806"/>
                  <a:gd name="connsiteX97" fmla="*/ 5034630 w 5107940"/>
                  <a:gd name="connsiteY97" fmla="*/ 282804 h 3210806"/>
                  <a:gd name="connsiteX98" fmla="*/ 5065119 w 5107940"/>
                  <a:gd name="connsiteY98" fmla="*/ 560346 h 3210806"/>
                  <a:gd name="connsiteX99" fmla="*/ 5107837 w 5107940"/>
                  <a:gd name="connsiteY99" fmla="*/ 558776 h 3210806"/>
                  <a:gd name="connsiteX100" fmla="*/ 5089246 w 5107940"/>
                  <a:gd name="connsiteY100" fmla="*/ 329157 h 321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5107940" h="3210806">
                    <a:moveTo>
                      <a:pt x="5089246" y="329157"/>
                    </a:moveTo>
                    <a:cubicBezTo>
                      <a:pt x="5070242" y="230253"/>
                      <a:pt x="5039010" y="137051"/>
                      <a:pt x="4955722" y="71693"/>
                    </a:cubicBezTo>
                    <a:cubicBezTo>
                      <a:pt x="4816496" y="-37457"/>
                      <a:pt x="4580185" y="-19940"/>
                      <a:pt x="4446578" y="110362"/>
                    </a:cubicBezTo>
                    <a:cubicBezTo>
                      <a:pt x="4316771" y="237029"/>
                      <a:pt x="4295619" y="397985"/>
                      <a:pt x="4309087" y="567700"/>
                    </a:cubicBezTo>
                    <a:cubicBezTo>
                      <a:pt x="4320820" y="714858"/>
                      <a:pt x="4362216" y="856232"/>
                      <a:pt x="4400720" y="998019"/>
                    </a:cubicBezTo>
                    <a:cubicBezTo>
                      <a:pt x="4481281" y="1294648"/>
                      <a:pt x="4572831" y="1589046"/>
                      <a:pt x="4581093" y="1900135"/>
                    </a:cubicBezTo>
                    <a:cubicBezTo>
                      <a:pt x="4585473" y="2067123"/>
                      <a:pt x="4563163" y="2228989"/>
                      <a:pt x="4490617" y="2381187"/>
                    </a:cubicBezTo>
                    <a:cubicBezTo>
                      <a:pt x="4395845" y="2580069"/>
                      <a:pt x="4236128" y="2712519"/>
                      <a:pt x="4044930" y="2811919"/>
                    </a:cubicBezTo>
                    <a:cubicBezTo>
                      <a:pt x="3784987" y="2947013"/>
                      <a:pt x="3505461" y="3022203"/>
                      <a:pt x="3219656" y="3076736"/>
                    </a:cubicBezTo>
                    <a:cubicBezTo>
                      <a:pt x="2968141" y="3124825"/>
                      <a:pt x="2714230" y="3152257"/>
                      <a:pt x="2458170" y="3162916"/>
                    </a:cubicBezTo>
                    <a:cubicBezTo>
                      <a:pt x="2134109" y="3176384"/>
                      <a:pt x="1811618" y="3166551"/>
                      <a:pt x="1493093" y="3100698"/>
                    </a:cubicBezTo>
                    <a:cubicBezTo>
                      <a:pt x="1358164" y="3072771"/>
                      <a:pt x="1225466" y="3035754"/>
                      <a:pt x="1110450" y="2954862"/>
                    </a:cubicBezTo>
                    <a:cubicBezTo>
                      <a:pt x="1007580" y="2882481"/>
                      <a:pt x="971141" y="2786139"/>
                      <a:pt x="997912" y="2663687"/>
                    </a:cubicBezTo>
                    <a:cubicBezTo>
                      <a:pt x="1015512" y="2583043"/>
                      <a:pt x="1053685" y="2511902"/>
                      <a:pt x="1098303" y="2443818"/>
                    </a:cubicBezTo>
                    <a:cubicBezTo>
                      <a:pt x="1232158" y="2239317"/>
                      <a:pt x="1409144" y="2073816"/>
                      <a:pt x="1584230" y="1906414"/>
                    </a:cubicBezTo>
                    <a:cubicBezTo>
                      <a:pt x="1617776" y="1874355"/>
                      <a:pt x="1651653" y="1859731"/>
                      <a:pt x="1697676" y="1865018"/>
                    </a:cubicBezTo>
                    <a:cubicBezTo>
                      <a:pt x="1738576" y="1869728"/>
                      <a:pt x="1780137" y="1869398"/>
                      <a:pt x="1821368" y="1869894"/>
                    </a:cubicBezTo>
                    <a:cubicBezTo>
                      <a:pt x="2407851" y="1876256"/>
                      <a:pt x="2994003" y="1867415"/>
                      <a:pt x="3578916" y="1821227"/>
                    </a:cubicBezTo>
                    <a:cubicBezTo>
                      <a:pt x="3750201" y="1807676"/>
                      <a:pt x="3921155" y="1789416"/>
                      <a:pt x="4089879" y="1755704"/>
                    </a:cubicBezTo>
                    <a:cubicBezTo>
                      <a:pt x="4146478" y="1744384"/>
                      <a:pt x="4202912" y="1731329"/>
                      <a:pt x="4255462" y="1706541"/>
                    </a:cubicBezTo>
                    <a:cubicBezTo>
                      <a:pt x="4278598" y="1695634"/>
                      <a:pt x="4305947" y="1685389"/>
                      <a:pt x="4305286" y="1652751"/>
                    </a:cubicBezTo>
                    <a:cubicBezTo>
                      <a:pt x="4304625" y="1620527"/>
                      <a:pt x="4277276" y="1610777"/>
                      <a:pt x="4254058" y="1599953"/>
                    </a:cubicBezTo>
                    <a:cubicBezTo>
                      <a:pt x="4231749" y="1589625"/>
                      <a:pt x="4208117" y="1581527"/>
                      <a:pt x="4184403" y="1574752"/>
                    </a:cubicBezTo>
                    <a:cubicBezTo>
                      <a:pt x="4040964" y="1533934"/>
                      <a:pt x="3893310" y="1517409"/>
                      <a:pt x="3745739" y="1501627"/>
                    </a:cubicBezTo>
                    <a:cubicBezTo>
                      <a:pt x="3539173" y="1479566"/>
                      <a:pt x="3331946" y="1466015"/>
                      <a:pt x="3124388" y="1456844"/>
                    </a:cubicBezTo>
                    <a:cubicBezTo>
                      <a:pt x="3107367" y="1465602"/>
                      <a:pt x="3089107" y="1472543"/>
                      <a:pt x="3073738" y="1483449"/>
                    </a:cubicBezTo>
                    <a:cubicBezTo>
                      <a:pt x="3050768" y="1499810"/>
                      <a:pt x="3083240" y="1490721"/>
                      <a:pt x="3081422" y="1498074"/>
                    </a:cubicBezTo>
                    <a:cubicBezTo>
                      <a:pt x="3271050" y="1505759"/>
                      <a:pt x="3460513" y="1516996"/>
                      <a:pt x="3649479" y="1534512"/>
                    </a:cubicBezTo>
                    <a:cubicBezTo>
                      <a:pt x="3824482" y="1550707"/>
                      <a:pt x="3999816" y="1566572"/>
                      <a:pt x="4171266" y="1608629"/>
                    </a:cubicBezTo>
                    <a:cubicBezTo>
                      <a:pt x="4187213" y="1612512"/>
                      <a:pt x="4202994" y="1617717"/>
                      <a:pt x="4218281" y="1623584"/>
                    </a:cubicBezTo>
                    <a:cubicBezTo>
                      <a:pt x="4234723" y="1629864"/>
                      <a:pt x="4259759" y="1634904"/>
                      <a:pt x="4259759" y="1652586"/>
                    </a:cubicBezTo>
                    <a:cubicBezTo>
                      <a:pt x="4259759" y="1673325"/>
                      <a:pt x="4233649" y="1677457"/>
                      <a:pt x="4216215" y="1683984"/>
                    </a:cubicBezTo>
                    <a:cubicBezTo>
                      <a:pt x="4161929" y="1704228"/>
                      <a:pt x="4105082" y="1714721"/>
                      <a:pt x="4048152" y="1723893"/>
                    </a:cubicBezTo>
                    <a:cubicBezTo>
                      <a:pt x="3785896" y="1765867"/>
                      <a:pt x="3521408" y="1784623"/>
                      <a:pt x="3256425" y="1799496"/>
                    </a:cubicBezTo>
                    <a:cubicBezTo>
                      <a:pt x="2826354" y="1823705"/>
                      <a:pt x="2395870" y="1831225"/>
                      <a:pt x="1965221" y="1829242"/>
                    </a:cubicBezTo>
                    <a:cubicBezTo>
                      <a:pt x="1873671" y="1828828"/>
                      <a:pt x="1782120" y="1829159"/>
                      <a:pt x="1684043" y="1829159"/>
                    </a:cubicBezTo>
                    <a:cubicBezTo>
                      <a:pt x="1702386" y="1793960"/>
                      <a:pt x="1723208" y="1788589"/>
                      <a:pt x="1749979" y="1789002"/>
                    </a:cubicBezTo>
                    <a:cubicBezTo>
                      <a:pt x="1923329" y="1791894"/>
                      <a:pt x="2096679" y="1796687"/>
                      <a:pt x="2270030" y="1794869"/>
                    </a:cubicBezTo>
                    <a:cubicBezTo>
                      <a:pt x="2554678" y="1791894"/>
                      <a:pt x="2839409" y="1784458"/>
                      <a:pt x="3122818" y="1755456"/>
                    </a:cubicBezTo>
                    <a:cubicBezTo>
                      <a:pt x="3218417" y="1745706"/>
                      <a:pt x="3314181" y="1734469"/>
                      <a:pt x="3406557" y="1706128"/>
                    </a:cubicBezTo>
                    <a:cubicBezTo>
                      <a:pt x="3434237" y="1697618"/>
                      <a:pt x="3471419" y="1692412"/>
                      <a:pt x="3471667" y="1653578"/>
                    </a:cubicBezTo>
                    <a:cubicBezTo>
                      <a:pt x="3471915" y="1614660"/>
                      <a:pt x="3434733" y="1608298"/>
                      <a:pt x="3406971" y="1600696"/>
                    </a:cubicBezTo>
                    <a:cubicBezTo>
                      <a:pt x="3265845" y="1561614"/>
                      <a:pt x="3120587" y="1549881"/>
                      <a:pt x="2975165" y="1539553"/>
                    </a:cubicBezTo>
                    <a:cubicBezTo>
                      <a:pt x="2975165" y="1539553"/>
                      <a:pt x="2975165" y="1539553"/>
                      <a:pt x="2975165" y="1539553"/>
                    </a:cubicBezTo>
                    <a:cubicBezTo>
                      <a:pt x="2975165" y="1539553"/>
                      <a:pt x="2975165" y="1539553"/>
                      <a:pt x="2975165" y="1539553"/>
                    </a:cubicBezTo>
                    <a:cubicBezTo>
                      <a:pt x="2944675" y="1545667"/>
                      <a:pt x="2917904" y="1560457"/>
                      <a:pt x="2891299" y="1575495"/>
                    </a:cubicBezTo>
                    <a:cubicBezTo>
                      <a:pt x="2982684" y="1583675"/>
                      <a:pt x="3074234" y="1590451"/>
                      <a:pt x="3165371" y="1600366"/>
                    </a:cubicBezTo>
                    <a:cubicBezTo>
                      <a:pt x="3250889" y="1609703"/>
                      <a:pt x="3336986" y="1617800"/>
                      <a:pt x="3425396" y="1650933"/>
                    </a:cubicBezTo>
                    <a:cubicBezTo>
                      <a:pt x="3379704" y="1679440"/>
                      <a:pt x="3333516" y="1682744"/>
                      <a:pt x="3289310" y="1690016"/>
                    </a:cubicBezTo>
                    <a:cubicBezTo>
                      <a:pt x="3159174" y="1711581"/>
                      <a:pt x="3027632" y="1722075"/>
                      <a:pt x="2896091" y="1729842"/>
                    </a:cubicBezTo>
                    <a:cubicBezTo>
                      <a:pt x="2660110" y="1743888"/>
                      <a:pt x="2423880" y="1752894"/>
                      <a:pt x="2187321" y="1749011"/>
                    </a:cubicBezTo>
                    <a:cubicBezTo>
                      <a:pt x="2187321" y="1749011"/>
                      <a:pt x="2187321" y="1749011"/>
                      <a:pt x="2187321" y="1749011"/>
                    </a:cubicBezTo>
                    <a:cubicBezTo>
                      <a:pt x="2187321" y="1749011"/>
                      <a:pt x="2187238" y="1749011"/>
                      <a:pt x="2187238" y="1749011"/>
                    </a:cubicBezTo>
                    <a:cubicBezTo>
                      <a:pt x="2125599" y="1747937"/>
                      <a:pt x="1692553" y="1742318"/>
                      <a:pt x="1680572" y="1741905"/>
                    </a:cubicBezTo>
                    <a:cubicBezTo>
                      <a:pt x="1444839" y="1733643"/>
                      <a:pt x="1209271" y="1722736"/>
                      <a:pt x="976347" y="1682084"/>
                    </a:cubicBezTo>
                    <a:cubicBezTo>
                      <a:pt x="945775" y="1676713"/>
                      <a:pt x="914377" y="1672333"/>
                      <a:pt x="882566" y="1651595"/>
                    </a:cubicBezTo>
                    <a:cubicBezTo>
                      <a:pt x="984361" y="1610199"/>
                      <a:pt x="1089710" y="1611025"/>
                      <a:pt x="1191093" y="1592434"/>
                    </a:cubicBezTo>
                    <a:lnTo>
                      <a:pt x="1191093" y="1592434"/>
                    </a:lnTo>
                    <a:cubicBezTo>
                      <a:pt x="1165231" y="1578553"/>
                      <a:pt x="1139947" y="1563432"/>
                      <a:pt x="1110202" y="1559053"/>
                    </a:cubicBezTo>
                    <a:cubicBezTo>
                      <a:pt x="1045257" y="1570455"/>
                      <a:pt x="979569" y="1577891"/>
                      <a:pt x="916029" y="1596069"/>
                    </a:cubicBezTo>
                    <a:cubicBezTo>
                      <a:pt x="898926" y="1600944"/>
                      <a:pt x="882070" y="1607306"/>
                      <a:pt x="865792" y="1614330"/>
                    </a:cubicBezTo>
                    <a:cubicBezTo>
                      <a:pt x="848854" y="1621684"/>
                      <a:pt x="834477" y="1632177"/>
                      <a:pt x="834642" y="1653578"/>
                    </a:cubicBezTo>
                    <a:cubicBezTo>
                      <a:pt x="834807" y="1674978"/>
                      <a:pt x="849432" y="1685141"/>
                      <a:pt x="866371" y="1692577"/>
                    </a:cubicBezTo>
                    <a:cubicBezTo>
                      <a:pt x="930076" y="1720422"/>
                      <a:pt x="998160" y="1730420"/>
                      <a:pt x="1066162" y="1739922"/>
                    </a:cubicBezTo>
                    <a:cubicBezTo>
                      <a:pt x="1258268" y="1766776"/>
                      <a:pt x="1451614" y="1778096"/>
                      <a:pt x="1650496" y="1784706"/>
                    </a:cubicBezTo>
                    <a:cubicBezTo>
                      <a:pt x="1632980" y="1809659"/>
                      <a:pt x="1616537" y="1823540"/>
                      <a:pt x="1586874" y="1822466"/>
                    </a:cubicBezTo>
                    <a:cubicBezTo>
                      <a:pt x="1292724" y="1811972"/>
                      <a:pt x="998656" y="1801314"/>
                      <a:pt x="705332" y="1775534"/>
                    </a:cubicBezTo>
                    <a:cubicBezTo>
                      <a:pt x="527272" y="1759918"/>
                      <a:pt x="349459" y="1743558"/>
                      <a:pt x="174209" y="1707037"/>
                    </a:cubicBezTo>
                    <a:cubicBezTo>
                      <a:pt x="147355" y="1701418"/>
                      <a:pt x="120997" y="1693321"/>
                      <a:pt x="94970" y="1684645"/>
                    </a:cubicBezTo>
                    <a:cubicBezTo>
                      <a:pt x="76048" y="1678365"/>
                      <a:pt x="47625" y="1674317"/>
                      <a:pt x="47790" y="1652338"/>
                    </a:cubicBezTo>
                    <a:cubicBezTo>
                      <a:pt x="47873" y="1633912"/>
                      <a:pt x="75139" y="1628872"/>
                      <a:pt x="93235" y="1622427"/>
                    </a:cubicBezTo>
                    <a:cubicBezTo>
                      <a:pt x="163550" y="1597392"/>
                      <a:pt x="236839" y="1585989"/>
                      <a:pt x="310212" y="1574752"/>
                    </a:cubicBezTo>
                    <a:cubicBezTo>
                      <a:pt x="541483" y="1539470"/>
                      <a:pt x="774738" y="1525011"/>
                      <a:pt x="1007745" y="1507824"/>
                    </a:cubicBezTo>
                    <a:cubicBezTo>
                      <a:pt x="1007745" y="1507824"/>
                      <a:pt x="1007745" y="1507824"/>
                      <a:pt x="1007745" y="1507824"/>
                    </a:cubicBezTo>
                    <a:cubicBezTo>
                      <a:pt x="986262" y="1489729"/>
                      <a:pt x="959739" y="1480971"/>
                      <a:pt x="935281" y="1468411"/>
                    </a:cubicBezTo>
                    <a:cubicBezTo>
                      <a:pt x="927597" y="1470890"/>
                      <a:pt x="919913" y="1475352"/>
                      <a:pt x="912146" y="1475600"/>
                    </a:cubicBezTo>
                    <a:cubicBezTo>
                      <a:pt x="693268" y="1482292"/>
                      <a:pt x="476208" y="1506915"/>
                      <a:pt x="260553" y="1543436"/>
                    </a:cubicBezTo>
                    <a:cubicBezTo>
                      <a:pt x="182141" y="1556739"/>
                      <a:pt x="102819" y="1570455"/>
                      <a:pt x="32587" y="1611273"/>
                    </a:cubicBezTo>
                    <a:cubicBezTo>
                      <a:pt x="-11123" y="1636639"/>
                      <a:pt x="-10792" y="1670599"/>
                      <a:pt x="33165" y="1695634"/>
                    </a:cubicBezTo>
                    <a:cubicBezTo>
                      <a:pt x="58036" y="1709763"/>
                      <a:pt x="85220" y="1720918"/>
                      <a:pt x="112652" y="1729098"/>
                    </a:cubicBezTo>
                    <a:cubicBezTo>
                      <a:pt x="234278" y="1765288"/>
                      <a:pt x="359788" y="1782475"/>
                      <a:pt x="485380" y="1796687"/>
                    </a:cubicBezTo>
                    <a:cubicBezTo>
                      <a:pt x="787628" y="1830894"/>
                      <a:pt x="1091032" y="1849072"/>
                      <a:pt x="1395098" y="1857747"/>
                    </a:cubicBezTo>
                    <a:cubicBezTo>
                      <a:pt x="1449383" y="1859317"/>
                      <a:pt x="1503586" y="1862788"/>
                      <a:pt x="1557789" y="1865432"/>
                    </a:cubicBezTo>
                    <a:cubicBezTo>
                      <a:pt x="1551179" y="1882949"/>
                      <a:pt x="1539116" y="1891542"/>
                      <a:pt x="1528292" y="1901457"/>
                    </a:cubicBezTo>
                    <a:cubicBezTo>
                      <a:pt x="1412780" y="2007715"/>
                      <a:pt x="1300821" y="2117525"/>
                      <a:pt x="1199769" y="2237829"/>
                    </a:cubicBezTo>
                    <a:cubicBezTo>
                      <a:pt x="1102104" y="2354002"/>
                      <a:pt x="1010058" y="2474224"/>
                      <a:pt x="964531" y="2621960"/>
                    </a:cubicBezTo>
                    <a:cubicBezTo>
                      <a:pt x="914790" y="2783247"/>
                      <a:pt x="962300" y="2910575"/>
                      <a:pt x="1104005" y="3002786"/>
                    </a:cubicBezTo>
                    <a:cubicBezTo>
                      <a:pt x="1144492" y="3029061"/>
                      <a:pt x="1187623" y="3050379"/>
                      <a:pt x="1232406" y="3068143"/>
                    </a:cubicBezTo>
                    <a:cubicBezTo>
                      <a:pt x="1415672" y="3141020"/>
                      <a:pt x="1608274" y="3172005"/>
                      <a:pt x="1802860" y="3191092"/>
                    </a:cubicBezTo>
                    <a:cubicBezTo>
                      <a:pt x="2042972" y="3214640"/>
                      <a:pt x="2283581" y="3215301"/>
                      <a:pt x="2524520" y="3202494"/>
                    </a:cubicBezTo>
                    <a:cubicBezTo>
                      <a:pt x="2816191" y="3186960"/>
                      <a:pt x="3104888" y="3150356"/>
                      <a:pt x="3389536" y="3084834"/>
                    </a:cubicBezTo>
                    <a:cubicBezTo>
                      <a:pt x="3658403" y="3022947"/>
                      <a:pt x="3920494" y="2941477"/>
                      <a:pt x="4158211" y="2796302"/>
                    </a:cubicBezTo>
                    <a:cubicBezTo>
                      <a:pt x="4399646" y="2648814"/>
                      <a:pt x="4554653" y="2440925"/>
                      <a:pt x="4605385" y="2159086"/>
                    </a:cubicBezTo>
                    <a:cubicBezTo>
                      <a:pt x="4643394" y="1948223"/>
                      <a:pt x="4620341" y="1740335"/>
                      <a:pt x="4580515" y="1533025"/>
                    </a:cubicBezTo>
                    <a:cubicBezTo>
                      <a:pt x="4538458" y="1314396"/>
                      <a:pt x="4470787" y="1102211"/>
                      <a:pt x="4415262" y="887051"/>
                    </a:cubicBezTo>
                    <a:cubicBezTo>
                      <a:pt x="4374114" y="727417"/>
                      <a:pt x="4334288" y="567948"/>
                      <a:pt x="4353457" y="399803"/>
                    </a:cubicBezTo>
                    <a:cubicBezTo>
                      <a:pt x="4373453" y="224883"/>
                      <a:pt x="4478223" y="93258"/>
                      <a:pt x="4642816" y="54424"/>
                    </a:cubicBezTo>
                    <a:cubicBezTo>
                      <a:pt x="4803689" y="16416"/>
                      <a:pt x="4982410" y="66983"/>
                      <a:pt x="5034630" y="282804"/>
                    </a:cubicBezTo>
                    <a:cubicBezTo>
                      <a:pt x="5056774" y="374271"/>
                      <a:pt x="5066607" y="466565"/>
                      <a:pt x="5065119" y="560346"/>
                    </a:cubicBezTo>
                    <a:cubicBezTo>
                      <a:pt x="5079827" y="572079"/>
                      <a:pt x="5094039" y="572740"/>
                      <a:pt x="5107837" y="558776"/>
                    </a:cubicBezTo>
                    <a:cubicBezTo>
                      <a:pt x="5108746" y="481686"/>
                      <a:pt x="5103789" y="405008"/>
                      <a:pt x="5089246" y="329157"/>
                    </a:cubicBezTo>
                    <a:close/>
                  </a:path>
                </a:pathLst>
              </a:custGeom>
              <a:solidFill>
                <a:srgbClr val="3B434C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138FFCFD-FB5D-490C-A165-09AD6BDBBF9E}"/>
                  </a:ext>
                </a:extLst>
              </p:cNvPr>
              <p:cNvSpPr/>
              <p:nvPr/>
            </p:nvSpPr>
            <p:spPr>
              <a:xfrm>
                <a:off x="10989705" y="5072377"/>
                <a:ext cx="27890" cy="192464"/>
              </a:xfrm>
              <a:custGeom>
                <a:avLst/>
                <a:gdLst>
                  <a:gd name="connsiteX0" fmla="*/ 39661 w 39664"/>
                  <a:gd name="connsiteY0" fmla="*/ 248726 h 273718"/>
                  <a:gd name="connsiteX1" fmla="*/ 20987 w 39664"/>
                  <a:gd name="connsiteY1" fmla="*/ 273679 h 273718"/>
                  <a:gd name="connsiteX2" fmla="*/ 0 w 39664"/>
                  <a:gd name="connsiteY2" fmla="*/ 247404 h 273718"/>
                  <a:gd name="connsiteX3" fmla="*/ 83 w 39664"/>
                  <a:gd name="connsiteY3" fmla="*/ 24973 h 273718"/>
                  <a:gd name="connsiteX4" fmla="*/ 18178 w 39664"/>
                  <a:gd name="connsiteY4" fmla="*/ 21 h 273718"/>
                  <a:gd name="connsiteX5" fmla="*/ 39661 w 39664"/>
                  <a:gd name="connsiteY5" fmla="*/ 26296 h 273718"/>
                  <a:gd name="connsiteX6" fmla="*/ 39661 w 39664"/>
                  <a:gd name="connsiteY6" fmla="*/ 248726 h 27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64" h="273718">
                    <a:moveTo>
                      <a:pt x="39661" y="248726"/>
                    </a:moveTo>
                    <a:cubicBezTo>
                      <a:pt x="39661" y="261781"/>
                      <a:pt x="39413" y="272853"/>
                      <a:pt x="20987" y="273679"/>
                    </a:cubicBezTo>
                    <a:cubicBezTo>
                      <a:pt x="83" y="274506"/>
                      <a:pt x="0" y="262277"/>
                      <a:pt x="0" y="247404"/>
                    </a:cubicBezTo>
                    <a:cubicBezTo>
                      <a:pt x="248" y="173288"/>
                      <a:pt x="165" y="99090"/>
                      <a:pt x="83" y="24973"/>
                    </a:cubicBezTo>
                    <a:cubicBezTo>
                      <a:pt x="83" y="12249"/>
                      <a:pt x="-826" y="516"/>
                      <a:pt x="18178" y="21"/>
                    </a:cubicBezTo>
                    <a:cubicBezTo>
                      <a:pt x="38752" y="-558"/>
                      <a:pt x="39743" y="11175"/>
                      <a:pt x="39661" y="26296"/>
                    </a:cubicBezTo>
                    <a:cubicBezTo>
                      <a:pt x="39413" y="63312"/>
                      <a:pt x="39578" y="211627"/>
                      <a:pt x="39661" y="248726"/>
                    </a:cubicBezTo>
                    <a:close/>
                  </a:path>
                </a:pathLst>
              </a:custGeom>
              <a:solidFill>
                <a:srgbClr val="7A8892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47" name="Group 172">
            <a:extLst>
              <a:ext uri="{FF2B5EF4-FFF2-40B4-BE49-F238E27FC236}">
                <a16:creationId xmlns:a16="http://schemas.microsoft.com/office/drawing/2014/main" id="{74E7ED21-B275-4189-81D1-A8C294EA5FC9}"/>
              </a:ext>
            </a:extLst>
          </p:cNvPr>
          <p:cNvGrpSpPr/>
          <p:nvPr/>
        </p:nvGrpSpPr>
        <p:grpSpPr>
          <a:xfrm>
            <a:off x="862114" y="2374299"/>
            <a:ext cx="4100254" cy="625264"/>
            <a:chOff x="3866265" y="1442486"/>
            <a:chExt cx="4217679" cy="62526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9B34983-DC31-4C27-8933-15E70DB5D3C9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FA5CE6F-7CD6-43B6-AF9E-D39FEEA889FA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Равнобедренный треугольник 18"/>
          <p:cNvSpPr/>
          <p:nvPr/>
        </p:nvSpPr>
        <p:spPr>
          <a:xfrm>
            <a:off x="386862" y="1073467"/>
            <a:ext cx="1507935" cy="5478423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Полилиния 23"/>
          <p:cNvSpPr/>
          <p:nvPr/>
        </p:nvSpPr>
        <p:spPr>
          <a:xfrm>
            <a:off x="1146850" y="1865081"/>
            <a:ext cx="7631062" cy="515345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168195"/>
              <a:satOff val="22"/>
              <a:lumOff val="-2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defTabSz="444500">
              <a:lnSpc>
                <a:spcPct val="90000"/>
              </a:lnSpc>
              <a:spcBef>
                <a:spcPct val="0"/>
              </a:spcBef>
            </a:pPr>
            <a:r>
              <a:rPr lang="ru-RU" sz="1000" kern="1200" dirty="0" smtClean="0"/>
              <a:t> </a:t>
            </a:r>
            <a:r>
              <a:rPr lang="ru-RU" sz="1000" b="1" dirty="0">
                <a:solidFill>
                  <a:srgbClr val="7030A0"/>
                </a:solidFill>
                <a:cs typeface="Times New Roman" pitchFamily="18" charset="0"/>
              </a:rPr>
              <a:t>поддерживать состояние кабинетов  в соответствии со всеми </a:t>
            </a:r>
            <a:r>
              <a:rPr lang="ru-RU" sz="1000" b="1" dirty="0" smtClean="0">
                <a:solidFill>
                  <a:srgbClr val="7030A0"/>
                </a:solidFill>
                <a:cs typeface="Times New Roman" pitchFamily="18" charset="0"/>
              </a:rPr>
              <a:t>санитарно-гигиеническими и техническими требованиями;</a:t>
            </a:r>
            <a:endParaRPr lang="ru-RU" sz="1000" b="1" dirty="0">
              <a:solidFill>
                <a:srgbClr val="7030A0"/>
              </a:solidFill>
              <a:cs typeface="Times New Roman" pitchFamily="18" charset="0"/>
            </a:endParaRPr>
          </a:p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endParaRPr lang="ru-RU" sz="1000" kern="1200" dirty="0"/>
          </a:p>
        </p:txBody>
      </p:sp>
      <p:sp>
        <p:nvSpPr>
          <p:cNvPr id="25" name="Полилиния 24"/>
          <p:cNvSpPr/>
          <p:nvPr/>
        </p:nvSpPr>
        <p:spPr>
          <a:xfrm>
            <a:off x="1146850" y="2484770"/>
            <a:ext cx="7631062" cy="515345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336390"/>
              <a:satOff val="44"/>
              <a:lumOff val="-3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r>
              <a:rPr lang="ru-RU" sz="1000" b="1" dirty="0">
                <a:solidFill>
                  <a:srgbClr val="7030A0"/>
                </a:solidFill>
                <a:cs typeface="Times New Roman" pitchFamily="18" charset="0"/>
              </a:rPr>
              <a:t>контролировать </a:t>
            </a:r>
            <a:r>
              <a:rPr lang="ru-RU" sz="1000" b="1" dirty="0" smtClean="0">
                <a:solidFill>
                  <a:srgbClr val="7030A0"/>
                </a:solidFill>
                <a:cs typeface="Times New Roman" pitchFamily="18" charset="0"/>
              </a:rPr>
              <a:t>состояние питания</a:t>
            </a:r>
            <a:r>
              <a:rPr lang="ru-RU" sz="1000" b="1" dirty="0">
                <a:solidFill>
                  <a:srgbClr val="7030A0"/>
                </a:solidFill>
                <a:cs typeface="Times New Roman" pitchFamily="18" charset="0"/>
              </a:rPr>
              <a:t>,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1107700" y="3073382"/>
            <a:ext cx="7631062" cy="557654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504585"/>
              <a:satOff val="66"/>
              <a:lumOff val="-5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r>
              <a:rPr lang="ru-RU" sz="10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помогать в воспитании культуры  поведения в санитарных </a:t>
            </a:r>
            <a:r>
              <a:rPr lang="ru-RU" sz="1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помещениях  </a:t>
            </a:r>
            <a:r>
              <a:rPr lang="ru-RU" sz="10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лицея;    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1091184" y="3689927"/>
            <a:ext cx="7686728" cy="334204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672780"/>
              <a:satOff val="88"/>
              <a:lumOff val="-7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r>
              <a:rPr lang="ru-RU" sz="1000" b="1" dirty="0" smtClean="0">
                <a:solidFill>
                  <a:srgbClr val="7030A0"/>
                </a:solidFill>
                <a:cs typeface="Times New Roman" pitchFamily="18" charset="0"/>
              </a:rPr>
              <a:t>принимать </a:t>
            </a:r>
            <a:r>
              <a:rPr lang="ru-RU" sz="1000" b="1" dirty="0">
                <a:solidFill>
                  <a:srgbClr val="7030A0"/>
                </a:solidFill>
                <a:cs typeface="Times New Roman" pitchFamily="18" charset="0"/>
              </a:rPr>
              <a:t>активное  участие </a:t>
            </a:r>
            <a:r>
              <a:rPr lang="ru-RU" sz="1000" b="1" dirty="0" smtClean="0">
                <a:solidFill>
                  <a:srgbClr val="7030A0"/>
                </a:solidFill>
                <a:cs typeface="Times New Roman" pitchFamily="18" charset="0"/>
              </a:rPr>
              <a:t>в общественной </a:t>
            </a:r>
            <a:r>
              <a:rPr lang="ru-RU" sz="1000" b="1" dirty="0">
                <a:solidFill>
                  <a:srgbClr val="7030A0"/>
                </a:solidFill>
                <a:cs typeface="Times New Roman" pitchFamily="18" charset="0"/>
              </a:rPr>
              <a:t>жизни лицея;</a:t>
            </a:r>
          </a:p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endParaRPr lang="ru-RU" sz="1000" b="1" kern="1200" dirty="0">
              <a:solidFill>
                <a:srgbClr val="7030A0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1146850" y="4128474"/>
            <a:ext cx="7631062" cy="270112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840975"/>
              <a:satOff val="109"/>
              <a:lumOff val="-9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r>
              <a:rPr lang="ru-RU" sz="1000" b="1" dirty="0">
                <a:solidFill>
                  <a:srgbClr val="7030A0"/>
                </a:solidFill>
                <a:cs typeface="Times New Roman" pitchFamily="18" charset="0"/>
              </a:rPr>
              <a:t>к</a:t>
            </a:r>
            <a:r>
              <a:rPr lang="ru-RU" sz="1000" b="1" dirty="0" smtClean="0">
                <a:solidFill>
                  <a:srgbClr val="7030A0"/>
                </a:solidFill>
                <a:cs typeface="Times New Roman" pitchFamily="18" charset="0"/>
              </a:rPr>
              <a:t>онтролировать соблюдение требований к школьной форме; </a:t>
            </a:r>
            <a:endParaRPr lang="ru-RU" sz="10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1146850" y="4502930"/>
            <a:ext cx="7631062" cy="375847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1009170"/>
              <a:satOff val="131"/>
              <a:lumOff val="-11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defTabSz="444500">
              <a:lnSpc>
                <a:spcPct val="90000"/>
              </a:lnSpc>
              <a:spcBef>
                <a:spcPct val="0"/>
              </a:spcBef>
            </a:pPr>
            <a:r>
              <a:rPr lang="ru-RU" sz="1000" b="1" dirty="0">
                <a:solidFill>
                  <a:srgbClr val="7030A0"/>
                </a:solidFill>
              </a:rPr>
              <a:t>п</a:t>
            </a:r>
            <a:r>
              <a:rPr lang="ru-RU" sz="1000" b="1" dirty="0" smtClean="0">
                <a:solidFill>
                  <a:srgbClr val="7030A0"/>
                </a:solidFill>
              </a:rPr>
              <a:t>омогать педагогическому коллективу в создании </a:t>
            </a:r>
            <a:r>
              <a:rPr lang="ru-RU" sz="1000" b="1" dirty="0">
                <a:solidFill>
                  <a:srgbClr val="7030A0"/>
                </a:solidFill>
              </a:rPr>
              <a:t>востребованной воспитательной системы для реализации современной молодежной </a:t>
            </a:r>
            <a:r>
              <a:rPr lang="ru-RU" sz="1000" b="1" dirty="0" smtClean="0">
                <a:solidFill>
                  <a:srgbClr val="7030A0"/>
                </a:solidFill>
              </a:rPr>
              <a:t>политики</a:t>
            </a:r>
            <a:r>
              <a:rPr lang="ru-RU" sz="1000" b="1" dirty="0">
                <a:solidFill>
                  <a:srgbClr val="7030A0"/>
                </a:solidFill>
              </a:rPr>
              <a:t>;</a:t>
            </a:r>
          </a:p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endParaRPr lang="ru-RU" sz="1000" b="1" kern="1200" dirty="0">
              <a:solidFill>
                <a:srgbClr val="7030A0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1146850" y="4983121"/>
            <a:ext cx="7631062" cy="298702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1177364"/>
              <a:satOff val="153"/>
              <a:lumOff val="-1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endParaRPr lang="ru-RU" sz="1000" kern="1200" dirty="0"/>
          </a:p>
        </p:txBody>
      </p:sp>
      <p:sp>
        <p:nvSpPr>
          <p:cNvPr id="31" name="Полилиния 30"/>
          <p:cNvSpPr/>
          <p:nvPr/>
        </p:nvSpPr>
        <p:spPr>
          <a:xfrm>
            <a:off x="1146850" y="5386167"/>
            <a:ext cx="7631062" cy="257673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1345559"/>
              <a:satOff val="175"/>
              <a:lumOff val="-15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endParaRPr lang="ru-RU" sz="1000" kern="1200" dirty="0"/>
          </a:p>
        </p:txBody>
      </p:sp>
      <p:sp>
        <p:nvSpPr>
          <p:cNvPr id="32" name="Полилиния 31"/>
          <p:cNvSpPr/>
          <p:nvPr/>
        </p:nvSpPr>
        <p:spPr>
          <a:xfrm>
            <a:off x="1107700" y="4976366"/>
            <a:ext cx="7631062" cy="296812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1513754"/>
              <a:satOff val="197"/>
              <a:lumOff val="-17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r>
              <a:rPr lang="ru-RU" sz="1000" b="1" dirty="0">
                <a:solidFill>
                  <a:srgbClr val="7030A0"/>
                </a:solidFill>
              </a:rPr>
              <a:t>у</a:t>
            </a:r>
            <a:r>
              <a:rPr lang="ru-RU" sz="1000" b="1" kern="1200" dirty="0" smtClean="0">
                <a:solidFill>
                  <a:srgbClr val="7030A0"/>
                </a:solidFill>
              </a:rPr>
              <a:t>делять внимание повышению безопасности в организации в отношении детей и работников, посетителей. </a:t>
            </a:r>
            <a:endParaRPr lang="ru-RU" sz="1000" b="1" kern="1200" dirty="0">
              <a:solidFill>
                <a:srgbClr val="7030A0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140829" y="5386168"/>
            <a:ext cx="7631062" cy="362016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1681949"/>
              <a:satOff val="219"/>
              <a:lumOff val="-19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r>
              <a:rPr lang="ru-RU" sz="1000" b="1" dirty="0">
                <a:solidFill>
                  <a:srgbClr val="7030A0"/>
                </a:solidFill>
                <a:latin typeface="+mj-lt"/>
              </a:rPr>
              <a:t>с</a:t>
            </a:r>
            <a:r>
              <a:rPr lang="ru-RU" sz="1000" b="1" dirty="0" smtClean="0">
                <a:solidFill>
                  <a:srgbClr val="7030A0"/>
                </a:solidFill>
                <a:latin typeface="+mj-lt"/>
              </a:rPr>
              <a:t>пособствовать п</a:t>
            </a:r>
            <a:r>
              <a:rPr lang="ru-RU" sz="1000" b="1" kern="1200" dirty="0" smtClean="0">
                <a:solidFill>
                  <a:srgbClr val="7030A0"/>
                </a:solidFill>
                <a:latin typeface="+mj-lt"/>
              </a:rPr>
              <a:t>овышению эффективности системы охраны труда организации. Обеспечению безопасного образовательного процесса с соблюдением всех санитарно-эпидемиологических требований </a:t>
            </a:r>
            <a:endParaRPr lang="ru-RU" sz="1000" b="1" kern="1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1327243" y="1342988"/>
            <a:ext cx="7631062" cy="515345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r>
              <a:rPr lang="ru-RU" sz="1000" b="1" dirty="0" smtClean="0">
                <a:solidFill>
                  <a:srgbClr val="7030A0"/>
                </a:solidFill>
                <a:cs typeface="Times New Roman" pitchFamily="18" charset="0"/>
              </a:rPr>
              <a:t>Определить цену </a:t>
            </a:r>
            <a:r>
              <a:rPr lang="ru-RU" sz="1000" b="1" dirty="0">
                <a:solidFill>
                  <a:srgbClr val="7030A0"/>
                </a:solidFill>
                <a:cs typeface="Times New Roman" pitchFamily="18" charset="0"/>
              </a:rPr>
              <a:t>добровольного пожертвования </a:t>
            </a:r>
            <a:r>
              <a:rPr lang="ru-RU" sz="1000" b="1" dirty="0" smtClean="0">
                <a:solidFill>
                  <a:srgbClr val="7030A0"/>
                </a:solidFill>
                <a:cs typeface="Times New Roman" pitchFamily="18" charset="0"/>
              </a:rPr>
              <a:t>на новый 2024-2025 учебный год  700 </a:t>
            </a:r>
            <a:r>
              <a:rPr lang="ru-RU" sz="1000" b="1" dirty="0">
                <a:solidFill>
                  <a:srgbClr val="7030A0"/>
                </a:solidFill>
                <a:cs typeface="Times New Roman" pitchFamily="18" charset="0"/>
              </a:rPr>
              <a:t>руб. в месяц; </a:t>
            </a:r>
          </a:p>
          <a:p>
            <a:r>
              <a:rPr lang="ru-RU" sz="1000" dirty="0">
                <a:solidFill>
                  <a:srgbClr val="000099"/>
                </a:solidFill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592" y="128045"/>
            <a:ext cx="11573197" cy="724247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Результаты рейтинга </a:t>
            </a:r>
            <a:r>
              <a:rPr lang="ru-RU" sz="3200" dirty="0" err="1" smtClean="0">
                <a:solidFill>
                  <a:srgbClr val="C00000"/>
                </a:solidFill>
              </a:rPr>
              <a:t>ЛИТа</a:t>
            </a:r>
            <a:r>
              <a:rPr lang="ru-RU" sz="3200" dirty="0" smtClean="0">
                <a:solidFill>
                  <a:srgbClr val="C00000"/>
                </a:solidFill>
              </a:rPr>
              <a:t> среди школ города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141DEC10-117E-4152-9AE6-A74E05B6E0FB}"/>
              </a:ext>
            </a:extLst>
          </p:cNvPr>
          <p:cNvSpPr/>
          <p:nvPr/>
        </p:nvSpPr>
        <p:spPr>
          <a:xfrm rot="16200000" flipH="1">
            <a:off x="6421791" y="4479494"/>
            <a:ext cx="1073285" cy="1279851"/>
          </a:xfrm>
          <a:custGeom>
            <a:avLst/>
            <a:gdLst/>
            <a:ahLst/>
            <a:cxnLst/>
            <a:rect l="l" t="t" r="r" b="b"/>
            <a:pathLst>
              <a:path w="694060" h="935571">
                <a:moveTo>
                  <a:pt x="0" y="406646"/>
                </a:moveTo>
                <a:lnTo>
                  <a:pt x="0" y="935571"/>
                </a:lnTo>
                <a:lnTo>
                  <a:pt x="211832" y="935571"/>
                </a:lnTo>
                <a:lnTo>
                  <a:pt x="211832" y="444434"/>
                </a:lnTo>
                <a:cubicBezTo>
                  <a:pt x="211832" y="316040"/>
                  <a:pt x="315916" y="211956"/>
                  <a:pt x="444310" y="211956"/>
                </a:cubicBezTo>
                <a:lnTo>
                  <a:pt x="694060" y="211956"/>
                </a:lnTo>
                <a:lnTo>
                  <a:pt x="694060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D57E147A-4E8C-4A4C-B223-FFA41561DCD1}"/>
              </a:ext>
            </a:extLst>
          </p:cNvPr>
          <p:cNvSpPr/>
          <p:nvPr/>
        </p:nvSpPr>
        <p:spPr>
          <a:xfrm rot="5400000">
            <a:off x="4254866" y="4482438"/>
            <a:ext cx="1894073" cy="1094974"/>
          </a:xfrm>
          <a:custGeom>
            <a:avLst/>
            <a:gdLst/>
            <a:ahLst/>
            <a:cxnLst/>
            <a:rect l="l" t="t" r="r" b="b"/>
            <a:pathLst>
              <a:path w="1462777" h="845639">
                <a:moveTo>
                  <a:pt x="0" y="845639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1462777" y="0"/>
                </a:lnTo>
                <a:lnTo>
                  <a:pt x="1462777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845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F1235624-CE9D-4958-AF33-0F34074E2363}"/>
              </a:ext>
            </a:extLst>
          </p:cNvPr>
          <p:cNvSpPr/>
          <p:nvPr/>
        </p:nvSpPr>
        <p:spPr>
          <a:xfrm rot="5400000">
            <a:off x="3901924" y="3057207"/>
            <a:ext cx="3146550" cy="1686977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E0A4D23D-0F25-4212-B675-808069BF0D49}"/>
              </a:ext>
            </a:extLst>
          </p:cNvPr>
          <p:cNvSpPr/>
          <p:nvPr/>
        </p:nvSpPr>
        <p:spPr>
          <a:xfrm rot="16200000" flipH="1">
            <a:off x="5094902" y="3772840"/>
            <a:ext cx="2992327" cy="1686977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Isosceles Triangle 7">
            <a:extLst>
              <a:ext uri="{FF2B5EF4-FFF2-40B4-BE49-F238E27FC236}">
                <a16:creationId xmlns:a16="http://schemas.microsoft.com/office/drawing/2014/main" id="{86E0C4BC-ACB1-460C-9F8C-F8345A05D69F}"/>
              </a:ext>
            </a:extLst>
          </p:cNvPr>
          <p:cNvSpPr/>
          <p:nvPr/>
        </p:nvSpPr>
        <p:spPr>
          <a:xfrm rot="5400000">
            <a:off x="7257113" y="2982186"/>
            <a:ext cx="672199" cy="5794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Isosceles Triangle 8">
            <a:extLst>
              <a:ext uri="{FF2B5EF4-FFF2-40B4-BE49-F238E27FC236}">
                <a16:creationId xmlns:a16="http://schemas.microsoft.com/office/drawing/2014/main" id="{1D53F5CE-EDE2-4C6F-92F8-6167BDA5F039}"/>
              </a:ext>
            </a:extLst>
          </p:cNvPr>
          <p:cNvSpPr/>
          <p:nvPr/>
        </p:nvSpPr>
        <p:spPr>
          <a:xfrm rot="5400000">
            <a:off x="7462359" y="4440392"/>
            <a:ext cx="672199" cy="5794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Isosceles Triangle 9">
            <a:extLst>
              <a:ext uri="{FF2B5EF4-FFF2-40B4-BE49-F238E27FC236}">
                <a16:creationId xmlns:a16="http://schemas.microsoft.com/office/drawing/2014/main" id="{A48A1C06-3FE9-475B-BA26-7D64D7C3DEF5}"/>
              </a:ext>
            </a:extLst>
          </p:cNvPr>
          <p:cNvSpPr/>
          <p:nvPr/>
        </p:nvSpPr>
        <p:spPr>
          <a:xfrm rot="16200000">
            <a:off x="4085696" y="3942841"/>
            <a:ext cx="672199" cy="57948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Isosceles Triangle 10">
            <a:extLst>
              <a:ext uri="{FF2B5EF4-FFF2-40B4-BE49-F238E27FC236}">
                <a16:creationId xmlns:a16="http://schemas.microsoft.com/office/drawing/2014/main" id="{9A0BC4AF-9B27-469E-83E8-45FEAC470D96}"/>
              </a:ext>
            </a:extLst>
          </p:cNvPr>
          <p:cNvSpPr/>
          <p:nvPr/>
        </p:nvSpPr>
        <p:spPr>
          <a:xfrm rot="16200000">
            <a:off x="4249137" y="2195742"/>
            <a:ext cx="672199" cy="5794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4EC87168-318F-4175-808A-858E90214DCF}"/>
              </a:ext>
            </a:extLst>
          </p:cNvPr>
          <p:cNvSpPr/>
          <p:nvPr/>
        </p:nvSpPr>
        <p:spPr>
          <a:xfrm>
            <a:off x="5460275" y="5976962"/>
            <a:ext cx="287302" cy="881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8CA85948-0890-404D-8BE8-939CC3088FA0}"/>
              </a:ext>
            </a:extLst>
          </p:cNvPr>
          <p:cNvSpPr/>
          <p:nvPr/>
        </p:nvSpPr>
        <p:spPr>
          <a:xfrm>
            <a:off x="5747577" y="5976962"/>
            <a:ext cx="287302" cy="881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8996BCB-D9FB-41CC-A2B4-746746428005}"/>
              </a:ext>
            </a:extLst>
          </p:cNvPr>
          <p:cNvSpPr/>
          <p:nvPr/>
        </p:nvSpPr>
        <p:spPr>
          <a:xfrm>
            <a:off x="6038102" y="5443758"/>
            <a:ext cx="287302" cy="14142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63943221-7C89-40C1-BB0C-BD0B61905598}"/>
              </a:ext>
            </a:extLst>
          </p:cNvPr>
          <p:cNvSpPr/>
          <p:nvPr/>
        </p:nvSpPr>
        <p:spPr>
          <a:xfrm>
            <a:off x="6323993" y="5652009"/>
            <a:ext cx="287303" cy="12059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6CC3D26-1BDC-40A6-844F-28E7FBEA838B}"/>
              </a:ext>
            </a:extLst>
          </p:cNvPr>
          <p:cNvGrpSpPr/>
          <p:nvPr/>
        </p:nvGrpSpPr>
        <p:grpSpPr>
          <a:xfrm>
            <a:off x="8034059" y="2652447"/>
            <a:ext cx="3617339" cy="830997"/>
            <a:chOff x="219349" y="1677380"/>
            <a:chExt cx="3385782" cy="8393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1BCD00-ED8C-4465-A804-3A516A4C00FA}"/>
                </a:ext>
              </a:extLst>
            </p:cNvPr>
            <p:cNvSpPr txBox="1"/>
            <p:nvPr/>
          </p:nvSpPr>
          <p:spPr>
            <a:xfrm>
              <a:off x="219349" y="2187035"/>
              <a:ext cx="3180863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6F652C-BFA6-4224-94A3-7C796F3E9D44}"/>
                </a:ext>
              </a:extLst>
            </p:cNvPr>
            <p:cNvSpPr txBox="1"/>
            <p:nvPr/>
          </p:nvSpPr>
          <p:spPr>
            <a:xfrm>
              <a:off x="424267" y="1677380"/>
              <a:ext cx="318086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 smtClean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По показателям инновационной деятельности 3 место</a:t>
              </a:r>
            </a:p>
            <a:p>
              <a:endParaRPr lang="ru-RU" altLang="ko-KR" sz="1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endParaRPr>
            </a:p>
            <a:p>
              <a:r>
                <a:rPr lang="ru-RU" altLang="ko-KR" sz="1200" b="1" dirty="0" smtClean="0">
                  <a:solidFill>
                    <a:srgbClr val="7030A0"/>
                  </a:solidFill>
                  <a:cs typeface="Arial" pitchFamily="34" charset="0"/>
                </a:rPr>
                <a:t>Воспитательная работа 7 место</a:t>
              </a:r>
              <a:endParaRPr lang="ko-KR" altLang="en-US" sz="12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4BE64F9-90C1-456B-B86E-5C4B68D47927}"/>
              </a:ext>
            </a:extLst>
          </p:cNvPr>
          <p:cNvGrpSpPr/>
          <p:nvPr/>
        </p:nvGrpSpPr>
        <p:grpSpPr>
          <a:xfrm>
            <a:off x="8190631" y="4589852"/>
            <a:ext cx="3398405" cy="514788"/>
            <a:chOff x="270024" y="1671304"/>
            <a:chExt cx="3180864" cy="5199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0A8B82-0A5E-4264-82AF-783F5D6809F7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124AF6-AA2A-4507-B71E-BF06611BF7DB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 smtClean="0">
                  <a:solidFill>
                    <a:srgbClr val="0070C0"/>
                  </a:solidFill>
                  <a:cs typeface="Arial" pitchFamily="34" charset="0"/>
                </a:rPr>
                <a:t>Психологическое сопровождение детей 16 место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B35C55A0-AC62-4EFB-8788-408A41078B02}"/>
              </a:ext>
            </a:extLst>
          </p:cNvPr>
          <p:cNvGrpSpPr/>
          <p:nvPr/>
        </p:nvGrpSpPr>
        <p:grpSpPr>
          <a:xfrm>
            <a:off x="603696" y="2044057"/>
            <a:ext cx="3859908" cy="520044"/>
            <a:chOff x="186002" y="1677363"/>
            <a:chExt cx="3571678" cy="52524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0F21B6-6146-4B9B-87C8-A52D0704515D}"/>
                </a:ext>
              </a:extLst>
            </p:cNvPr>
            <p:cNvSpPr txBox="1"/>
            <p:nvPr/>
          </p:nvSpPr>
          <p:spPr>
            <a:xfrm>
              <a:off x="576817" y="1922839"/>
              <a:ext cx="3180863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 smtClean="0">
                  <a:solidFill>
                    <a:srgbClr val="FF0000"/>
                  </a:solidFill>
                  <a:cs typeface="Arial" pitchFamily="34" charset="0"/>
                </a:rPr>
                <a:t>Развитие детской одаренности 1 место  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6006C7-79B7-4E9C-A695-8125EC970CE5}"/>
                </a:ext>
              </a:extLst>
            </p:cNvPr>
            <p:cNvSpPr txBox="1"/>
            <p:nvPr/>
          </p:nvSpPr>
          <p:spPr>
            <a:xfrm>
              <a:off x="186002" y="1677363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 smtClean="0">
                  <a:solidFill>
                    <a:srgbClr val="FF0000"/>
                  </a:solidFill>
                  <a:cs typeface="Arial" pitchFamily="34" charset="0"/>
                </a:rPr>
                <a:t>По итогам ЕГЭ и ГИА 2 место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D8C66985-8F38-4ED3-9CCC-075244B56A5A}"/>
              </a:ext>
            </a:extLst>
          </p:cNvPr>
          <p:cNvGrpSpPr/>
          <p:nvPr/>
        </p:nvGrpSpPr>
        <p:grpSpPr>
          <a:xfrm>
            <a:off x="1216858" y="4121658"/>
            <a:ext cx="3437556" cy="514788"/>
            <a:chOff x="270024" y="1671304"/>
            <a:chExt cx="3180864" cy="51993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3C0A61-93A5-402E-95E4-02726BDE69F4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6A90E0-F806-4060-83AF-1D32F88CFE96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 smtClean="0">
                  <a:solidFill>
                    <a:srgbClr val="0070C0"/>
                  </a:solidFill>
                  <a:cs typeface="Arial" pitchFamily="34" charset="0"/>
                </a:rPr>
                <a:t>Эффективность по повышению качества развития кадров </a:t>
              </a:r>
              <a:r>
                <a:rPr lang="ru-RU" altLang="ko-KR" sz="1200" b="1" dirty="0">
                  <a:solidFill>
                    <a:srgbClr val="0070C0"/>
                  </a:solidFill>
                  <a:cs typeface="Arial" pitchFamily="34" charset="0"/>
                </a:rPr>
                <a:t>5</a:t>
              </a:r>
              <a:r>
                <a:rPr lang="ru-RU" altLang="ko-KR" sz="1200" b="1" dirty="0" smtClean="0">
                  <a:solidFill>
                    <a:srgbClr val="0070C0"/>
                  </a:solidFill>
                  <a:cs typeface="Arial" pitchFamily="34" charset="0"/>
                </a:rPr>
                <a:t> место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665B537F-A31F-402B-9817-A194CC2EA6B0}"/>
              </a:ext>
            </a:extLst>
          </p:cNvPr>
          <p:cNvSpPr/>
          <p:nvPr/>
        </p:nvSpPr>
        <p:spPr>
          <a:xfrm flipH="1">
            <a:off x="3692842" y="162793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186A7FC3-28B9-4FCB-B515-E2A782D534EC}"/>
              </a:ext>
            </a:extLst>
          </p:cNvPr>
          <p:cNvSpPr/>
          <p:nvPr/>
        </p:nvSpPr>
        <p:spPr>
          <a:xfrm>
            <a:off x="3490647" y="367884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8ABD32A9-8F9C-4729-B2A5-4ACCA5EB27E9}"/>
              </a:ext>
            </a:extLst>
          </p:cNvPr>
          <p:cNvSpPr/>
          <p:nvPr/>
        </p:nvSpPr>
        <p:spPr>
          <a:xfrm>
            <a:off x="8252992" y="412038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B0C2DE90-B20C-42E0-AF54-DA6AEAE167F9}"/>
              </a:ext>
            </a:extLst>
          </p:cNvPr>
          <p:cNvSpPr/>
          <p:nvPr/>
        </p:nvSpPr>
        <p:spPr>
          <a:xfrm>
            <a:off x="8199340" y="22505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02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6862" y="224256"/>
            <a:ext cx="2877896" cy="335916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6350" indent="-635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-6350">
              <a:spcBef>
                <a:spcPts val="0"/>
              </a:spcBef>
              <a:buNone/>
            </a:pPr>
            <a:endParaRPr lang="ru-RU" sz="1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indent="-6350">
              <a:spcBef>
                <a:spcPts val="0"/>
              </a:spcBef>
            </a:pPr>
            <a:endParaRPr lang="ru-RU" sz="2000" dirty="0"/>
          </a:p>
          <a:p>
            <a:pPr marL="6350" indent="-6350">
              <a:spcBef>
                <a:spcPts val="0"/>
              </a:spcBef>
            </a:pP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indent="-6350">
              <a:spcBef>
                <a:spcPts val="0"/>
              </a:spcBef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indent="-6350">
              <a:spcBef>
                <a:spcPts val="0"/>
              </a:spcBef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89305"/>
              </p:ext>
            </p:extLst>
          </p:nvPr>
        </p:nvGraphicFramePr>
        <p:xfrm>
          <a:off x="1830760" y="691978"/>
          <a:ext cx="8499489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3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840">
                <a:tc rowSpan="2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Учеников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всего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Питаются   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lvl="0" indent="4572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    бесплатно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завтраки              обеды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94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11Б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4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365127"/>
            <a:ext cx="7831782" cy="54359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школьной форме  (выдержки из проекта)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88" y="1035979"/>
            <a:ext cx="8102600" cy="550518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052736"/>
            <a:ext cx="8102600" cy="55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5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7" y="510959"/>
            <a:ext cx="11573197" cy="724247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 Что изменится если родители будут активно участвовать в жизни лицея?</a:t>
            </a:r>
            <a:endParaRPr lang="en-US" sz="4000" dirty="0">
              <a:solidFill>
                <a:srgbClr val="C00000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5132CD8-81B3-4477-8F80-C03D19A0E25E}"/>
              </a:ext>
            </a:extLst>
          </p:cNvPr>
          <p:cNvGrpSpPr/>
          <p:nvPr/>
        </p:nvGrpSpPr>
        <p:grpSpPr>
          <a:xfrm>
            <a:off x="3892221" y="1846855"/>
            <a:ext cx="4150550" cy="3912574"/>
            <a:chOff x="2636176" y="1796880"/>
            <a:chExt cx="4150550" cy="3912574"/>
          </a:xfrm>
        </p:grpSpPr>
        <p:sp>
          <p:nvSpPr>
            <p:cNvPr id="4" name="Freeform: Shape 23">
              <a:extLst>
                <a:ext uri="{FF2B5EF4-FFF2-40B4-BE49-F238E27FC236}">
                  <a16:creationId xmlns:a16="http://schemas.microsoft.com/office/drawing/2014/main" id="{81382956-3B58-4F2F-BA61-F9402D725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4664" y="1875774"/>
              <a:ext cx="3650109" cy="3711110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C836B9CB-3EF9-4DAC-A28B-09117850C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17688" y="4897630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16686413-3665-4B55-86A5-DD3D5224D1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6176" y="4809454"/>
              <a:ext cx="900000" cy="90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3C37965B-AFE5-4DA0-AB2A-2C9958B615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6176" y="3429000"/>
              <a:ext cx="1080000" cy="108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212DF33A-24FC-4B9A-8A6D-AEC27C419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1570" y="1796880"/>
              <a:ext cx="1260000" cy="12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6554B529-73F6-401D-9825-24CCDA6EE1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6726" y="4175391"/>
              <a:ext cx="540000" cy="54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B2FD770-E1E9-4DDE-80E0-B227ECC10730}"/>
              </a:ext>
            </a:extLst>
          </p:cNvPr>
          <p:cNvSpPr/>
          <p:nvPr/>
        </p:nvSpPr>
        <p:spPr>
          <a:xfrm>
            <a:off x="5327663" y="5140066"/>
            <a:ext cx="294119" cy="2753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856E3391-7552-4B93-B960-C734CF6DB293}"/>
              </a:ext>
            </a:extLst>
          </p:cNvPr>
          <p:cNvSpPr/>
          <p:nvPr/>
        </p:nvSpPr>
        <p:spPr>
          <a:xfrm rot="2700000">
            <a:off x="6793308" y="5025971"/>
            <a:ext cx="280850" cy="5035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49D43A9-F793-4C8D-A89C-50D414C4F4D0}"/>
              </a:ext>
            </a:extLst>
          </p:cNvPr>
          <p:cNvSpPr/>
          <p:nvPr/>
        </p:nvSpPr>
        <p:spPr>
          <a:xfrm flipH="1">
            <a:off x="4194145" y="3803142"/>
            <a:ext cx="495085" cy="4084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99909153-AF33-4204-895F-7F7D01E02771}"/>
              </a:ext>
            </a:extLst>
          </p:cNvPr>
          <p:cNvSpPr>
            <a:spLocks noChangeAspect="1"/>
          </p:cNvSpPr>
          <p:nvPr/>
        </p:nvSpPr>
        <p:spPr>
          <a:xfrm>
            <a:off x="4992317" y="2098671"/>
            <a:ext cx="670911" cy="6765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E39D4B55-2D99-47B9-8BC0-222A078E7A14}"/>
              </a:ext>
            </a:extLst>
          </p:cNvPr>
          <p:cNvGrpSpPr/>
          <p:nvPr/>
        </p:nvGrpSpPr>
        <p:grpSpPr>
          <a:xfrm>
            <a:off x="5525902" y="3136784"/>
            <a:ext cx="1168449" cy="1542540"/>
            <a:chOff x="4020203" y="419231"/>
            <a:chExt cx="4367084" cy="576524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Rectangle 36">
              <a:extLst>
                <a:ext uri="{FF2B5EF4-FFF2-40B4-BE49-F238E27FC236}">
                  <a16:creationId xmlns:a16="http://schemas.microsoft.com/office/drawing/2014/main" id="{D71F5E21-7FF8-410E-856C-FD2B7A62A88D}"/>
                </a:ext>
              </a:extLst>
            </p:cNvPr>
            <p:cNvSpPr/>
            <p:nvPr/>
          </p:nvSpPr>
          <p:spPr>
            <a:xfrm>
              <a:off x="4045203" y="619883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F23B8C05-DF41-4061-8755-BE9FD139404E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4EBF1EAA-EAF3-4F7D-9A16-68C678E88A8D}"/>
              </a:ext>
            </a:extLst>
          </p:cNvPr>
          <p:cNvGrpSpPr/>
          <p:nvPr/>
        </p:nvGrpSpPr>
        <p:grpSpPr>
          <a:xfrm>
            <a:off x="7769753" y="5236101"/>
            <a:ext cx="2632161" cy="530216"/>
            <a:chOff x="1130190" y="4149080"/>
            <a:chExt cx="1523461" cy="53021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033282-725D-46A1-87BB-4C325E60958B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BD2FBB-D713-49CD-B374-31879E38B52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0" name="Group 67">
            <a:extLst>
              <a:ext uri="{FF2B5EF4-FFF2-40B4-BE49-F238E27FC236}">
                <a16:creationId xmlns:a16="http://schemas.microsoft.com/office/drawing/2014/main" id="{630EB794-8C94-4608-848E-5C388E23BC0A}"/>
              </a:ext>
            </a:extLst>
          </p:cNvPr>
          <p:cNvGrpSpPr/>
          <p:nvPr/>
        </p:nvGrpSpPr>
        <p:grpSpPr>
          <a:xfrm>
            <a:off x="8416156" y="4068733"/>
            <a:ext cx="2632161" cy="530216"/>
            <a:chOff x="1130190" y="4149080"/>
            <a:chExt cx="1523461" cy="53021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CD490A-E0A1-45B4-99C6-6D61C6FE0071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C4B63D-0D44-4D28-A450-C842CC3A13D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4" name="Rectangle 9">
            <a:extLst>
              <a:ext uri="{FF2B5EF4-FFF2-40B4-BE49-F238E27FC236}">
                <a16:creationId xmlns:a16="http://schemas.microsoft.com/office/drawing/2014/main" id="{9B2FD770-E1E9-4DDE-80E0-B227ECC10730}"/>
              </a:ext>
            </a:extLst>
          </p:cNvPr>
          <p:cNvSpPr/>
          <p:nvPr/>
        </p:nvSpPr>
        <p:spPr>
          <a:xfrm>
            <a:off x="5480063" y="5292466"/>
            <a:ext cx="294119" cy="2753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392333" y="5406265"/>
            <a:ext cx="3970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Tx/>
            </a:pPr>
            <a:r>
              <a:rPr lang="ru-RU" altLang="ru-RU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Более высокая информированность родителя о жизни ребенка</a:t>
            </a:r>
            <a:endParaRPr lang="ru-RU" altLang="ru-RU" b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7588411" y="4321950"/>
            <a:ext cx="467271" cy="36857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Прямоугольник 10"/>
          <p:cNvSpPr/>
          <p:nvPr/>
        </p:nvSpPr>
        <p:spPr>
          <a:xfrm>
            <a:off x="1221206" y="1925749"/>
            <a:ext cx="2851484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Укрепление связей между родителями и лицеем поможет создать позитивную атмосферу в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оу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06458" y="2183732"/>
            <a:ext cx="2666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Облегчение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нагрузки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учителей поможет улучшить качество преподавания и сделать учебный процесс более эффективным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1642" y="4040431"/>
            <a:ext cx="290859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овышение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уровня дисциплины в классе и снижению случаев нарушения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8146" y="3499898"/>
            <a:ext cx="3871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успеваемости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лицеистов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chool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12446</TotalTime>
  <Words>1202</Words>
  <Application>Microsoft Office PowerPoint</Application>
  <PresentationFormat>Широкоэкранный</PresentationFormat>
  <Paragraphs>206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맑은 고딕</vt:lpstr>
      <vt:lpstr>Arial</vt:lpstr>
      <vt:lpstr>Arial Unicode MS</vt:lpstr>
      <vt:lpstr>Calibri</vt:lpstr>
      <vt:lpstr>Calibri Light</vt:lpstr>
      <vt:lpstr>Fira Sans Extra Condensed SemiBold</vt:lpstr>
      <vt:lpstr>Roboto</vt:lpstr>
      <vt:lpstr>Symbol</vt:lpstr>
      <vt:lpstr>Times New Roman</vt:lpstr>
      <vt:lpstr>Contents Slide Master</vt:lpstr>
      <vt:lpstr>Section Break Slide Master</vt:lpstr>
      <vt:lpstr>Тема Office</vt:lpstr>
      <vt:lpstr>1_Тема Office</vt:lpstr>
      <vt:lpstr>School Infographics by Slidesgo</vt:lpstr>
      <vt:lpstr>2_Тема Office</vt:lpstr>
      <vt:lpstr>коллектива родителей лицея  инновационных  технологколлектива родителей лицея  инноваПопечительский советционнылллллллх  технологий   ий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Положение о школьной форме  (выдержки из проекта)</vt:lpstr>
      <vt:lpstr>Презентация PowerPoint</vt:lpstr>
      <vt:lpstr> План работы Попечительского совета МАОУ ЛИТ  на  2024-2025 учебный год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Директор ЛИТ</cp:lastModifiedBy>
  <cp:revision>143</cp:revision>
  <dcterms:created xsi:type="dcterms:W3CDTF">2020-01-20T05:08:25Z</dcterms:created>
  <dcterms:modified xsi:type="dcterms:W3CDTF">2024-09-23T01:39:36Z</dcterms:modified>
</cp:coreProperties>
</file>